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1" r:id="rId4"/>
  </p:sldMasterIdLst>
  <p:notesMasterIdLst>
    <p:notesMasterId r:id="rId31"/>
  </p:notesMasterIdLst>
  <p:sldIdLst>
    <p:sldId id="256" r:id="rId5"/>
    <p:sldId id="257" r:id="rId6"/>
    <p:sldId id="260" r:id="rId7"/>
    <p:sldId id="261" r:id="rId8"/>
    <p:sldId id="262" r:id="rId9"/>
    <p:sldId id="289" r:id="rId10"/>
    <p:sldId id="265" r:id="rId11"/>
    <p:sldId id="283" r:id="rId12"/>
    <p:sldId id="269" r:id="rId13"/>
    <p:sldId id="268" r:id="rId14"/>
    <p:sldId id="270" r:id="rId15"/>
    <p:sldId id="272" r:id="rId16"/>
    <p:sldId id="284" r:id="rId17"/>
    <p:sldId id="273" r:id="rId18"/>
    <p:sldId id="275" r:id="rId19"/>
    <p:sldId id="276" r:id="rId20"/>
    <p:sldId id="277" r:id="rId21"/>
    <p:sldId id="278" r:id="rId22"/>
    <p:sldId id="280" r:id="rId23"/>
    <p:sldId id="286" r:id="rId24"/>
    <p:sldId id="287" r:id="rId25"/>
    <p:sldId id="290" r:id="rId26"/>
    <p:sldId id="292" r:id="rId27"/>
    <p:sldId id="281" r:id="rId28"/>
    <p:sldId id="291" r:id="rId29"/>
    <p:sldId id="28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7B9B"/>
    <a:srgbClr val="FB23F1"/>
    <a:srgbClr val="E23C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05FE19-1DC1-45C3-93AE-D7C419B24823}" v="1414" dt="2020-06-01T22:26:40.5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6" autoAdjust="0"/>
    <p:restoredTop sz="75206" autoAdjust="0"/>
  </p:normalViewPr>
  <p:slideViewPr>
    <p:cSldViewPr snapToGrid="0">
      <p:cViewPr varScale="1">
        <p:scale>
          <a:sx n="86" d="100"/>
          <a:sy n="86" d="100"/>
        </p:scale>
        <p:origin x="1380" y="78"/>
      </p:cViewPr>
      <p:guideLst/>
    </p:cSldViewPr>
  </p:slideViewPr>
  <p:outlineViewPr>
    <p:cViewPr>
      <p:scale>
        <a:sx n="33" d="100"/>
        <a:sy n="33" d="100"/>
      </p:scale>
      <p:origin x="0" y="-235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vis McKee" userId="a41c9158-7a42-473b-b968-9f3029bb07e3" providerId="ADAL" clId="{1C05FE19-1DC1-45C3-93AE-D7C419B24823}"/>
    <pc:docChg chg="undo custSel mod addSld delSld modSld sldOrd">
      <pc:chgData name="Travis McKee" userId="a41c9158-7a42-473b-b968-9f3029bb07e3" providerId="ADAL" clId="{1C05FE19-1DC1-45C3-93AE-D7C419B24823}" dt="2020-06-01T23:14:02.941" v="44798" actId="1036"/>
      <pc:docMkLst>
        <pc:docMk/>
      </pc:docMkLst>
      <pc:sldChg chg="delSp modSp mod delDesignElem">
        <pc:chgData name="Travis McKee" userId="a41c9158-7a42-473b-b968-9f3029bb07e3" providerId="ADAL" clId="{1C05FE19-1DC1-45C3-93AE-D7C419B24823}" dt="2020-06-01T23:04:56.307" v="44788" actId="20577"/>
        <pc:sldMkLst>
          <pc:docMk/>
          <pc:sldMk cId="3338761764" sldId="256"/>
        </pc:sldMkLst>
        <pc:spChg chg="mod">
          <ac:chgData name="Travis McKee" userId="a41c9158-7a42-473b-b968-9f3029bb07e3" providerId="ADAL" clId="{1C05FE19-1DC1-45C3-93AE-D7C419B24823}" dt="2020-05-26T23:31:59.247" v="124" actId="27636"/>
          <ac:spMkLst>
            <pc:docMk/>
            <pc:sldMk cId="3338761764" sldId="256"/>
            <ac:spMk id="2" creationId="{CC04ABBF-9059-41C0-8CA7-7797EAC5C9A1}"/>
          </ac:spMkLst>
        </pc:spChg>
        <pc:spChg chg="mod">
          <ac:chgData name="Travis McKee" userId="a41c9158-7a42-473b-b968-9f3029bb07e3" providerId="ADAL" clId="{1C05FE19-1DC1-45C3-93AE-D7C419B24823}" dt="2020-06-01T23:04:56.307" v="44788" actId="20577"/>
          <ac:spMkLst>
            <pc:docMk/>
            <pc:sldMk cId="3338761764" sldId="256"/>
            <ac:spMk id="3" creationId="{E9B8F338-ED82-4107-900B-A4CF8499F5B7}"/>
          </ac:spMkLst>
        </pc:spChg>
        <pc:spChg chg="del">
          <ac:chgData name="Travis McKee" userId="a41c9158-7a42-473b-b968-9f3029bb07e3" providerId="ADAL" clId="{1C05FE19-1DC1-45C3-93AE-D7C419B24823}" dt="2020-05-26T23:31:59.094" v="123"/>
          <ac:spMkLst>
            <pc:docMk/>
            <pc:sldMk cId="3338761764" sldId="256"/>
            <ac:spMk id="18" creationId="{BF1A0E2E-CDD4-46BC-BDBB-D276E3467059}"/>
          </ac:spMkLst>
        </pc:spChg>
        <pc:spChg chg="del">
          <ac:chgData name="Travis McKee" userId="a41c9158-7a42-473b-b968-9f3029bb07e3" providerId="ADAL" clId="{1C05FE19-1DC1-45C3-93AE-D7C419B24823}" dt="2020-05-26T23:31:59.094" v="123"/>
          <ac:spMkLst>
            <pc:docMk/>
            <pc:sldMk cId="3338761764" sldId="256"/>
            <ac:spMk id="24" creationId="{8F2A5265-B923-4C48-AB84-FC98FD202413}"/>
          </ac:spMkLst>
        </pc:spChg>
        <pc:cxnChg chg="del">
          <ac:chgData name="Travis McKee" userId="a41c9158-7a42-473b-b968-9f3029bb07e3" providerId="ADAL" clId="{1C05FE19-1DC1-45C3-93AE-D7C419B24823}" dt="2020-05-26T23:31:59.094" v="123"/>
          <ac:cxnSpMkLst>
            <pc:docMk/>
            <pc:sldMk cId="3338761764" sldId="256"/>
            <ac:cxnSpMk id="17" creationId="{E14BE1C0-923F-4557-952F-150367D02FE5}"/>
          </ac:cxnSpMkLst>
        </pc:cxnChg>
      </pc:sldChg>
      <pc:sldChg chg="addSp delSp modSp mod setBg">
        <pc:chgData name="Travis McKee" userId="a41c9158-7a42-473b-b968-9f3029bb07e3" providerId="ADAL" clId="{1C05FE19-1DC1-45C3-93AE-D7C419B24823}" dt="2020-05-31T07:00:12.391" v="33549" actId="1076"/>
        <pc:sldMkLst>
          <pc:docMk/>
          <pc:sldMk cId="385093528" sldId="257"/>
        </pc:sldMkLst>
        <pc:spChg chg="mod">
          <ac:chgData name="Travis McKee" userId="a41c9158-7a42-473b-b968-9f3029bb07e3" providerId="ADAL" clId="{1C05FE19-1DC1-45C3-93AE-D7C419B24823}" dt="2020-05-31T06:55:55.232" v="33539" actId="26606"/>
          <ac:spMkLst>
            <pc:docMk/>
            <pc:sldMk cId="385093528" sldId="257"/>
            <ac:spMk id="2" creationId="{5BB1FD24-093B-427D-AA9B-EA783DDC42CB}"/>
          </ac:spMkLst>
        </pc:spChg>
        <pc:spChg chg="del">
          <ac:chgData name="Travis McKee" userId="a41c9158-7a42-473b-b968-9f3029bb07e3" providerId="ADAL" clId="{1C05FE19-1DC1-45C3-93AE-D7C419B24823}" dt="2020-05-26T23:28:49.632" v="0"/>
          <ac:spMkLst>
            <pc:docMk/>
            <pc:sldMk cId="385093528" sldId="257"/>
            <ac:spMk id="3" creationId="{9D411668-4599-49C6-94E9-E2F21D77F2B6}"/>
          </ac:spMkLst>
        </pc:spChg>
        <pc:spChg chg="add mod">
          <ac:chgData name="Travis McKee" userId="a41c9158-7a42-473b-b968-9f3029bb07e3" providerId="ADAL" clId="{1C05FE19-1DC1-45C3-93AE-D7C419B24823}" dt="2020-05-31T07:00:12.391" v="33549" actId="1076"/>
          <ac:spMkLst>
            <pc:docMk/>
            <pc:sldMk cId="385093528" sldId="257"/>
            <ac:spMk id="5" creationId="{6F254843-8353-4363-B2FE-0A5B9421180B}"/>
          </ac:spMkLst>
        </pc:spChg>
        <pc:spChg chg="add mod ord">
          <ac:chgData name="Travis McKee" userId="a41c9158-7a42-473b-b968-9f3029bb07e3" providerId="ADAL" clId="{1C05FE19-1DC1-45C3-93AE-D7C419B24823}" dt="2020-05-31T06:55:55.232" v="33539" actId="26606"/>
          <ac:spMkLst>
            <pc:docMk/>
            <pc:sldMk cId="385093528" sldId="257"/>
            <ac:spMk id="6" creationId="{DDB5B7C6-DE6D-4850-8641-63E05877F50A}"/>
          </ac:spMkLst>
        </pc:spChg>
        <pc:spChg chg="add del">
          <ac:chgData name="Travis McKee" userId="a41c9158-7a42-473b-b968-9f3029bb07e3" providerId="ADAL" clId="{1C05FE19-1DC1-45C3-93AE-D7C419B24823}" dt="2020-05-31T06:55:55.232" v="33539" actId="26606"/>
          <ac:spMkLst>
            <pc:docMk/>
            <pc:sldMk cId="385093528" sldId="257"/>
            <ac:spMk id="11" creationId="{9AF5C66A-E8F2-4E13-98A3-FE96597C5A42}"/>
          </ac:spMkLst>
        </pc:spChg>
        <pc:picChg chg="add mod">
          <ac:chgData name="Travis McKee" userId="a41c9158-7a42-473b-b968-9f3029bb07e3" providerId="ADAL" clId="{1C05FE19-1DC1-45C3-93AE-D7C419B24823}" dt="2020-05-31T07:00:08.674" v="33548" actId="14100"/>
          <ac:picMkLst>
            <pc:docMk/>
            <pc:sldMk cId="385093528" sldId="257"/>
            <ac:picMk id="4" creationId="{C91190D0-D249-4D72-98FA-6F13BD0B1D6C}"/>
          </ac:picMkLst>
        </pc:picChg>
        <pc:picChg chg="add del">
          <ac:chgData name="Travis McKee" userId="a41c9158-7a42-473b-b968-9f3029bb07e3" providerId="ADAL" clId="{1C05FE19-1DC1-45C3-93AE-D7C419B24823}" dt="2020-05-31T06:55:55.232" v="33539" actId="26606"/>
          <ac:picMkLst>
            <pc:docMk/>
            <pc:sldMk cId="385093528" sldId="257"/>
            <ac:picMk id="13" creationId="{AC860275-E106-493A-8BF0-E0A91130EF6A}"/>
          </ac:picMkLst>
        </pc:picChg>
      </pc:sldChg>
      <pc:sldChg chg="modSp new del mod">
        <pc:chgData name="Travis McKee" userId="a41c9158-7a42-473b-b968-9f3029bb07e3" providerId="ADAL" clId="{1C05FE19-1DC1-45C3-93AE-D7C419B24823}" dt="2020-05-26T23:35:23.789" v="376" actId="47"/>
        <pc:sldMkLst>
          <pc:docMk/>
          <pc:sldMk cId="1647009000" sldId="258"/>
        </pc:sldMkLst>
        <pc:spChg chg="mod">
          <ac:chgData name="Travis McKee" userId="a41c9158-7a42-473b-b968-9f3029bb07e3" providerId="ADAL" clId="{1C05FE19-1DC1-45C3-93AE-D7C419B24823}" dt="2020-05-26T23:35:02.329" v="372" actId="20577"/>
          <ac:spMkLst>
            <pc:docMk/>
            <pc:sldMk cId="1647009000" sldId="258"/>
            <ac:spMk id="2" creationId="{C88C813E-FEB8-4A9B-AA5F-DA5FA772C244}"/>
          </ac:spMkLst>
        </pc:spChg>
      </pc:sldChg>
      <pc:sldChg chg="new del">
        <pc:chgData name="Travis McKee" userId="a41c9158-7a42-473b-b968-9f3029bb07e3" providerId="ADAL" clId="{1C05FE19-1DC1-45C3-93AE-D7C419B24823}" dt="2020-05-26T23:35:49.322" v="388" actId="47"/>
        <pc:sldMkLst>
          <pc:docMk/>
          <pc:sldMk cId="2804395945" sldId="259"/>
        </pc:sldMkLst>
      </pc:sldChg>
      <pc:sldChg chg="addSp delSp modSp add mod">
        <pc:chgData name="Travis McKee" userId="a41c9158-7a42-473b-b968-9f3029bb07e3" providerId="ADAL" clId="{1C05FE19-1DC1-45C3-93AE-D7C419B24823}" dt="2020-06-01T23:06:09.522" v="44790" actId="20577"/>
        <pc:sldMkLst>
          <pc:docMk/>
          <pc:sldMk cId="1701722659" sldId="260"/>
        </pc:sldMkLst>
        <pc:spChg chg="del mod">
          <ac:chgData name="Travis McKee" userId="a41c9158-7a42-473b-b968-9f3029bb07e3" providerId="ADAL" clId="{1C05FE19-1DC1-45C3-93AE-D7C419B24823}" dt="2020-05-26T23:35:26.885" v="378" actId="478"/>
          <ac:spMkLst>
            <pc:docMk/>
            <pc:sldMk cId="1701722659" sldId="260"/>
            <ac:spMk id="5" creationId="{6F254843-8353-4363-B2FE-0A5B9421180B}"/>
          </ac:spMkLst>
        </pc:spChg>
        <pc:spChg chg="del mod">
          <ac:chgData name="Travis McKee" userId="a41c9158-7a42-473b-b968-9f3029bb07e3" providerId="ADAL" clId="{1C05FE19-1DC1-45C3-93AE-D7C419B24823}" dt="2020-05-26T23:35:42.540" v="386" actId="478"/>
          <ac:spMkLst>
            <pc:docMk/>
            <pc:sldMk cId="1701722659" sldId="260"/>
            <ac:spMk id="6" creationId="{DDB5B7C6-DE6D-4850-8641-63E05877F50A}"/>
          </ac:spMkLst>
        </pc:spChg>
        <pc:spChg chg="add del mod">
          <ac:chgData name="Travis McKee" userId="a41c9158-7a42-473b-b968-9f3029bb07e3" providerId="ADAL" clId="{1C05FE19-1DC1-45C3-93AE-D7C419B24823}" dt="2020-05-26T23:35:40.096" v="385" actId="478"/>
          <ac:spMkLst>
            <pc:docMk/>
            <pc:sldMk cId="1701722659" sldId="260"/>
            <ac:spMk id="7" creationId="{A3862FB3-0AD7-499F-937C-BBE137DDDF32}"/>
          </ac:spMkLst>
        </pc:spChg>
        <pc:spChg chg="add del mod">
          <ac:chgData name="Travis McKee" userId="a41c9158-7a42-473b-b968-9f3029bb07e3" providerId="ADAL" clId="{1C05FE19-1DC1-45C3-93AE-D7C419B24823}" dt="2020-05-26T23:38:20.443" v="406"/>
          <ac:spMkLst>
            <pc:docMk/>
            <pc:sldMk cId="1701722659" sldId="260"/>
            <ac:spMk id="9" creationId="{8B8F9AB6-1AAA-4A96-923B-78E60760B79C}"/>
          </ac:spMkLst>
        </pc:spChg>
        <pc:spChg chg="add del mod">
          <ac:chgData name="Travis McKee" userId="a41c9158-7a42-473b-b968-9f3029bb07e3" providerId="ADAL" clId="{1C05FE19-1DC1-45C3-93AE-D7C419B24823}" dt="2020-05-26T23:38:40.348" v="412"/>
          <ac:spMkLst>
            <pc:docMk/>
            <pc:sldMk cId="1701722659" sldId="260"/>
            <ac:spMk id="11" creationId="{0C890DBD-476B-4276-9DCB-7780CEFB5C1B}"/>
          </ac:spMkLst>
        </pc:spChg>
        <pc:spChg chg="add mod">
          <ac:chgData name="Travis McKee" userId="a41c9158-7a42-473b-b968-9f3029bb07e3" providerId="ADAL" clId="{1C05FE19-1DC1-45C3-93AE-D7C419B24823}" dt="2020-05-31T07:00:03.003" v="33547" actId="1076"/>
          <ac:spMkLst>
            <pc:docMk/>
            <pc:sldMk cId="1701722659" sldId="260"/>
            <ac:spMk id="12" creationId="{8501D6CF-149D-4DD9-9DE4-4EAF78094F12}"/>
          </ac:spMkLst>
        </pc:spChg>
        <pc:spChg chg="add mod">
          <ac:chgData name="Travis McKee" userId="a41c9158-7a42-473b-b968-9f3029bb07e3" providerId="ADAL" clId="{1C05FE19-1DC1-45C3-93AE-D7C419B24823}" dt="2020-06-01T23:06:09.522" v="44790" actId="20577"/>
          <ac:spMkLst>
            <pc:docMk/>
            <pc:sldMk cId="1701722659" sldId="260"/>
            <ac:spMk id="13" creationId="{9C607AA3-21C8-4DA8-8FBD-197E73043566}"/>
          </ac:spMkLst>
        </pc:spChg>
        <pc:picChg chg="add del mod">
          <ac:chgData name="Travis McKee" userId="a41c9158-7a42-473b-b968-9f3029bb07e3" providerId="ADAL" clId="{1C05FE19-1DC1-45C3-93AE-D7C419B24823}" dt="2020-05-26T23:35:43.413" v="387" actId="478"/>
          <ac:picMkLst>
            <pc:docMk/>
            <pc:sldMk cId="1701722659" sldId="260"/>
            <ac:picMk id="4" creationId="{C91190D0-D249-4D72-98FA-6F13BD0B1D6C}"/>
          </ac:picMkLst>
        </pc:picChg>
        <pc:picChg chg="add mod">
          <ac:chgData name="Travis McKee" userId="a41c9158-7a42-473b-b968-9f3029bb07e3" providerId="ADAL" clId="{1C05FE19-1DC1-45C3-93AE-D7C419B24823}" dt="2020-05-31T06:59:58.290" v="33546" actId="1076"/>
          <ac:picMkLst>
            <pc:docMk/>
            <pc:sldMk cId="1701722659" sldId="260"/>
            <ac:picMk id="10" creationId="{9C2D8DC4-F851-441C-B5CB-FCC4D8BA387B}"/>
          </ac:picMkLst>
        </pc:picChg>
      </pc:sldChg>
      <pc:sldChg chg="addSp modSp mod modNotesTx">
        <pc:chgData name="Travis McKee" userId="a41c9158-7a42-473b-b968-9f3029bb07e3" providerId="ADAL" clId="{1C05FE19-1DC1-45C3-93AE-D7C419B24823}" dt="2020-06-01T22:19:14.557" v="44669" actId="5793"/>
        <pc:sldMkLst>
          <pc:docMk/>
          <pc:sldMk cId="3990486794" sldId="261"/>
        </pc:sldMkLst>
        <pc:spChg chg="add mod">
          <ac:chgData name="Travis McKee" userId="a41c9158-7a42-473b-b968-9f3029bb07e3" providerId="ADAL" clId="{1C05FE19-1DC1-45C3-93AE-D7C419B24823}" dt="2020-05-31T06:59:34.367" v="33541" actId="14100"/>
          <ac:spMkLst>
            <pc:docMk/>
            <pc:sldMk cId="3990486794" sldId="261"/>
            <ac:spMk id="4" creationId="{A1593F4D-AB54-4752-B70D-D812672C5E92}"/>
          </ac:spMkLst>
        </pc:spChg>
        <pc:spChg chg="add mod">
          <ac:chgData name="Travis McKee" userId="a41c9158-7a42-473b-b968-9f3029bb07e3" providerId="ADAL" clId="{1C05FE19-1DC1-45C3-93AE-D7C419B24823}" dt="2020-05-31T06:52:18.342" v="33535" actId="1076"/>
          <ac:spMkLst>
            <pc:docMk/>
            <pc:sldMk cId="3990486794" sldId="261"/>
            <ac:spMk id="5" creationId="{DBBDB03A-64D8-454F-B8A5-60322A46FF5E}"/>
          </ac:spMkLst>
        </pc:spChg>
        <pc:spChg chg="mod">
          <ac:chgData name="Travis McKee" userId="a41c9158-7a42-473b-b968-9f3029bb07e3" providerId="ADAL" clId="{1C05FE19-1DC1-45C3-93AE-D7C419B24823}" dt="2020-05-31T06:27:32.815" v="33375" actId="14100"/>
          <ac:spMkLst>
            <pc:docMk/>
            <pc:sldMk cId="3990486794" sldId="261"/>
            <ac:spMk id="9" creationId="{8B8F9AB6-1AAA-4A96-923B-78E60760B79C}"/>
          </ac:spMkLst>
        </pc:spChg>
        <pc:picChg chg="add mod">
          <ac:chgData name="Travis McKee" userId="a41c9158-7a42-473b-b968-9f3029bb07e3" providerId="ADAL" clId="{1C05FE19-1DC1-45C3-93AE-D7C419B24823}" dt="2020-05-31T06:59:48.286" v="33544" actId="14100"/>
          <ac:picMkLst>
            <pc:docMk/>
            <pc:sldMk cId="3990486794" sldId="261"/>
            <ac:picMk id="3" creationId="{08B33B6C-EDC3-4F57-8111-6AE7E835CBF3}"/>
          </ac:picMkLst>
        </pc:picChg>
      </pc:sldChg>
      <pc:sldChg chg="addSp delSp modSp add mod modNotesTx">
        <pc:chgData name="Travis McKee" userId="a41c9158-7a42-473b-b968-9f3029bb07e3" providerId="ADAL" clId="{1C05FE19-1DC1-45C3-93AE-D7C419B24823}" dt="2020-06-01T22:19:23.337" v="44677" actId="5793"/>
        <pc:sldMkLst>
          <pc:docMk/>
          <pc:sldMk cId="177596635" sldId="262"/>
        </pc:sldMkLst>
        <pc:spChg chg="mod">
          <ac:chgData name="Travis McKee" userId="a41c9158-7a42-473b-b968-9f3029bb07e3" providerId="ADAL" clId="{1C05FE19-1DC1-45C3-93AE-D7C419B24823}" dt="2020-05-31T06:47:56.056" v="33511" actId="20577"/>
          <ac:spMkLst>
            <pc:docMk/>
            <pc:sldMk cId="177596635" sldId="262"/>
            <ac:spMk id="9" creationId="{8B8F9AB6-1AAA-4A96-923B-78E60760B79C}"/>
          </ac:spMkLst>
        </pc:spChg>
        <pc:picChg chg="add del mod">
          <ac:chgData name="Travis McKee" userId="a41c9158-7a42-473b-b968-9f3029bb07e3" providerId="ADAL" clId="{1C05FE19-1DC1-45C3-93AE-D7C419B24823}" dt="2020-05-31T07:13:27.475" v="33553" actId="21"/>
          <ac:picMkLst>
            <pc:docMk/>
            <pc:sldMk cId="177596635" sldId="262"/>
            <ac:picMk id="3" creationId="{91012AF2-3A9B-414D-9AE3-BD57565D3333}"/>
          </ac:picMkLst>
        </pc:picChg>
        <pc:picChg chg="add mod">
          <ac:chgData name="Travis McKee" userId="a41c9158-7a42-473b-b968-9f3029bb07e3" providerId="ADAL" clId="{1C05FE19-1DC1-45C3-93AE-D7C419B24823}" dt="2020-05-31T07:16:04.550" v="33558" actId="14100"/>
          <ac:picMkLst>
            <pc:docMk/>
            <pc:sldMk cId="177596635" sldId="262"/>
            <ac:picMk id="4" creationId="{0F055911-7B5D-441E-A9F9-FCB9FCB95153}"/>
          </ac:picMkLst>
        </pc:picChg>
      </pc:sldChg>
      <pc:sldChg chg="modSp del mod">
        <pc:chgData name="Travis McKee" userId="a41c9158-7a42-473b-b968-9f3029bb07e3" providerId="ADAL" clId="{1C05FE19-1DC1-45C3-93AE-D7C419B24823}" dt="2020-05-27T00:13:54.705" v="1419" actId="47"/>
        <pc:sldMkLst>
          <pc:docMk/>
          <pc:sldMk cId="2636208329" sldId="262"/>
        </pc:sldMkLst>
        <pc:spChg chg="mod">
          <ac:chgData name="Travis McKee" userId="a41c9158-7a42-473b-b968-9f3029bb07e3" providerId="ADAL" clId="{1C05FE19-1DC1-45C3-93AE-D7C419B24823}" dt="2020-05-27T00:13:49.806" v="1418" actId="20577"/>
          <ac:spMkLst>
            <pc:docMk/>
            <pc:sldMk cId="2636208329" sldId="262"/>
            <ac:spMk id="9" creationId="{8B8F9AB6-1AAA-4A96-923B-78E60760B79C}"/>
          </ac:spMkLst>
        </pc:spChg>
      </pc:sldChg>
      <pc:sldChg chg="modSp add del mod">
        <pc:chgData name="Travis McKee" userId="a41c9158-7a42-473b-b968-9f3029bb07e3" providerId="ADAL" clId="{1C05FE19-1DC1-45C3-93AE-D7C419B24823}" dt="2020-05-31T06:31:24.042" v="33405" actId="47"/>
        <pc:sldMkLst>
          <pc:docMk/>
          <pc:sldMk cId="2301395199" sldId="263"/>
        </pc:sldMkLst>
        <pc:spChg chg="mod">
          <ac:chgData name="Travis McKee" userId="a41c9158-7a42-473b-b968-9f3029bb07e3" providerId="ADAL" clId="{1C05FE19-1DC1-45C3-93AE-D7C419B24823}" dt="2020-05-31T06:25:11.124" v="33334" actId="21"/>
          <ac:spMkLst>
            <pc:docMk/>
            <pc:sldMk cId="2301395199" sldId="263"/>
            <ac:spMk id="9" creationId="{8B8F9AB6-1AAA-4A96-923B-78E60760B79C}"/>
          </ac:spMkLst>
        </pc:spChg>
      </pc:sldChg>
      <pc:sldChg chg="add del">
        <pc:chgData name="Travis McKee" userId="a41c9158-7a42-473b-b968-9f3029bb07e3" providerId="ADAL" clId="{1C05FE19-1DC1-45C3-93AE-D7C419B24823}" dt="2020-05-27T00:13:44.761" v="1414" actId="47"/>
        <pc:sldMkLst>
          <pc:docMk/>
          <pc:sldMk cId="3581120175" sldId="263"/>
        </pc:sldMkLst>
      </pc:sldChg>
      <pc:sldChg chg="add del">
        <pc:chgData name="Travis McKee" userId="a41c9158-7a42-473b-b968-9f3029bb07e3" providerId="ADAL" clId="{1C05FE19-1DC1-45C3-93AE-D7C419B24823}" dt="2020-05-27T00:13:44.761" v="1414" actId="47"/>
        <pc:sldMkLst>
          <pc:docMk/>
          <pc:sldMk cId="60906453" sldId="264"/>
        </pc:sldMkLst>
      </pc:sldChg>
      <pc:sldChg chg="modSp add del mod">
        <pc:chgData name="Travis McKee" userId="a41c9158-7a42-473b-b968-9f3029bb07e3" providerId="ADAL" clId="{1C05FE19-1DC1-45C3-93AE-D7C419B24823}" dt="2020-05-31T06:48:06.404" v="33512" actId="47"/>
        <pc:sldMkLst>
          <pc:docMk/>
          <pc:sldMk cId="4185751915" sldId="264"/>
        </pc:sldMkLst>
        <pc:spChg chg="mod">
          <ac:chgData name="Travis McKee" userId="a41c9158-7a42-473b-b968-9f3029bb07e3" providerId="ADAL" clId="{1C05FE19-1DC1-45C3-93AE-D7C419B24823}" dt="2020-05-28T00:32:33.300" v="5358" actId="20577"/>
          <ac:spMkLst>
            <pc:docMk/>
            <pc:sldMk cId="4185751915" sldId="264"/>
            <ac:spMk id="9" creationId="{8B8F9AB6-1AAA-4A96-923B-78E60760B79C}"/>
          </ac:spMkLst>
        </pc:spChg>
      </pc:sldChg>
      <pc:sldChg chg="add del">
        <pc:chgData name="Travis McKee" userId="a41c9158-7a42-473b-b968-9f3029bb07e3" providerId="ADAL" clId="{1C05FE19-1DC1-45C3-93AE-D7C419B24823}" dt="2020-05-27T00:13:44.761" v="1414" actId="47"/>
        <pc:sldMkLst>
          <pc:docMk/>
          <pc:sldMk cId="32522910" sldId="265"/>
        </pc:sldMkLst>
      </pc:sldChg>
      <pc:sldChg chg="addSp delSp modSp add mod modNotesTx">
        <pc:chgData name="Travis McKee" userId="a41c9158-7a42-473b-b968-9f3029bb07e3" providerId="ADAL" clId="{1C05FE19-1DC1-45C3-93AE-D7C419B24823}" dt="2020-06-01T22:20:16.708" v="44696" actId="20577"/>
        <pc:sldMkLst>
          <pc:docMk/>
          <pc:sldMk cId="2667904262" sldId="265"/>
        </pc:sldMkLst>
        <pc:spChg chg="mod">
          <ac:chgData name="Travis McKee" userId="a41c9158-7a42-473b-b968-9f3029bb07e3" providerId="ADAL" clId="{1C05FE19-1DC1-45C3-93AE-D7C419B24823}" dt="2020-05-28T01:00:00.775" v="5394" actId="20577"/>
          <ac:spMkLst>
            <pc:docMk/>
            <pc:sldMk cId="2667904262" sldId="265"/>
            <ac:spMk id="2" creationId="{5BB1FD24-093B-427D-AA9B-EA783DDC42CB}"/>
          </ac:spMkLst>
        </pc:spChg>
        <pc:spChg chg="add mod">
          <ac:chgData name="Travis McKee" userId="a41c9158-7a42-473b-b968-9f3029bb07e3" providerId="ADAL" clId="{1C05FE19-1DC1-45C3-93AE-D7C419B24823}" dt="2020-06-01T01:17:43.450" v="34280" actId="20577"/>
          <ac:spMkLst>
            <pc:docMk/>
            <pc:sldMk cId="2667904262" sldId="265"/>
            <ac:spMk id="5" creationId="{9C059322-9789-45FF-850F-036D43EC6C51}"/>
          </ac:spMkLst>
        </pc:spChg>
        <pc:spChg chg="del">
          <ac:chgData name="Travis McKee" userId="a41c9158-7a42-473b-b968-9f3029bb07e3" providerId="ADAL" clId="{1C05FE19-1DC1-45C3-93AE-D7C419B24823}" dt="2020-05-28T02:27:40.316" v="5395"/>
          <ac:spMkLst>
            <pc:docMk/>
            <pc:sldMk cId="2667904262" sldId="265"/>
            <ac:spMk id="9" creationId="{8B8F9AB6-1AAA-4A96-923B-78E60760B79C}"/>
          </ac:spMkLst>
        </pc:spChg>
        <pc:picChg chg="add del mod">
          <ac:chgData name="Travis McKee" userId="a41c9158-7a42-473b-b968-9f3029bb07e3" providerId="ADAL" clId="{1C05FE19-1DC1-45C3-93AE-D7C419B24823}" dt="2020-05-28T02:32:14.401" v="5400" actId="478"/>
          <ac:picMkLst>
            <pc:docMk/>
            <pc:sldMk cId="2667904262" sldId="265"/>
            <ac:picMk id="3" creationId="{D34E4256-46BB-4FA9-ADCE-64B9E515AC33}"/>
          </ac:picMkLst>
        </pc:picChg>
        <pc:picChg chg="add mod">
          <ac:chgData name="Travis McKee" userId="a41c9158-7a42-473b-b968-9f3029bb07e3" providerId="ADAL" clId="{1C05FE19-1DC1-45C3-93AE-D7C419B24823}" dt="2020-05-28T03:23:05.863" v="8199" actId="1076"/>
          <ac:picMkLst>
            <pc:docMk/>
            <pc:sldMk cId="2667904262" sldId="265"/>
            <ac:picMk id="6" creationId="{824F3DAE-1F90-4FF8-8257-7A4719BBF7CF}"/>
          </ac:picMkLst>
        </pc:picChg>
      </pc:sldChg>
      <pc:sldChg chg="add del">
        <pc:chgData name="Travis McKee" userId="a41c9158-7a42-473b-b968-9f3029bb07e3" providerId="ADAL" clId="{1C05FE19-1DC1-45C3-93AE-D7C419B24823}" dt="2020-05-27T00:13:44.761" v="1414" actId="47"/>
        <pc:sldMkLst>
          <pc:docMk/>
          <pc:sldMk cId="2491922213" sldId="266"/>
        </pc:sldMkLst>
      </pc:sldChg>
      <pc:sldChg chg="addSp delSp modSp add del mod ord">
        <pc:chgData name="Travis McKee" userId="a41c9158-7a42-473b-b968-9f3029bb07e3" providerId="ADAL" clId="{1C05FE19-1DC1-45C3-93AE-D7C419B24823}" dt="2020-05-30T07:44:45.849" v="26847" actId="47"/>
        <pc:sldMkLst>
          <pc:docMk/>
          <pc:sldMk cId="2995068184" sldId="266"/>
        </pc:sldMkLst>
        <pc:spChg chg="mod">
          <ac:chgData name="Travis McKee" userId="a41c9158-7a42-473b-b968-9f3029bb07e3" providerId="ADAL" clId="{1C05FE19-1DC1-45C3-93AE-D7C419B24823}" dt="2020-05-28T02:33:01.269" v="5429" actId="20577"/>
          <ac:spMkLst>
            <pc:docMk/>
            <pc:sldMk cId="2995068184" sldId="266"/>
            <ac:spMk id="2" creationId="{5BB1FD24-093B-427D-AA9B-EA783DDC42CB}"/>
          </ac:spMkLst>
        </pc:spChg>
        <pc:spChg chg="add del mod">
          <ac:chgData name="Travis McKee" userId="a41c9158-7a42-473b-b968-9f3029bb07e3" providerId="ADAL" clId="{1C05FE19-1DC1-45C3-93AE-D7C419B24823}" dt="2020-05-30T07:43:14.580" v="26822"/>
          <ac:spMkLst>
            <pc:docMk/>
            <pc:sldMk cId="2995068184" sldId="266"/>
            <ac:spMk id="3" creationId="{DC3D35F4-67E7-4E1B-96F9-2DEBB7570897}"/>
          </ac:spMkLst>
        </pc:spChg>
        <pc:spChg chg="add del mod topLvl">
          <ac:chgData name="Travis McKee" userId="a41c9158-7a42-473b-b968-9f3029bb07e3" providerId="ADAL" clId="{1C05FE19-1DC1-45C3-93AE-D7C419B24823}" dt="2020-05-28T02:49:31.136" v="5718" actId="164"/>
          <ac:spMkLst>
            <pc:docMk/>
            <pc:sldMk cId="2995068184" sldId="266"/>
            <ac:spMk id="5" creationId="{F5813D96-4F82-49F0-B5E7-A685EEC9982F}"/>
          </ac:spMkLst>
        </pc:spChg>
        <pc:spChg chg="add del mod topLvl">
          <ac:chgData name="Travis McKee" userId="a41c9158-7a42-473b-b968-9f3029bb07e3" providerId="ADAL" clId="{1C05FE19-1DC1-45C3-93AE-D7C419B24823}" dt="2020-05-28T02:49:31.136" v="5718" actId="164"/>
          <ac:spMkLst>
            <pc:docMk/>
            <pc:sldMk cId="2995068184" sldId="266"/>
            <ac:spMk id="7" creationId="{0387F9EB-AC65-4099-97D5-BD9A8250936D}"/>
          </ac:spMkLst>
        </pc:spChg>
        <pc:spChg chg="add del mod topLvl">
          <ac:chgData name="Travis McKee" userId="a41c9158-7a42-473b-b968-9f3029bb07e3" providerId="ADAL" clId="{1C05FE19-1DC1-45C3-93AE-D7C419B24823}" dt="2020-05-28T02:49:31.136" v="5718" actId="164"/>
          <ac:spMkLst>
            <pc:docMk/>
            <pc:sldMk cId="2995068184" sldId="266"/>
            <ac:spMk id="8" creationId="{E939EA42-41D0-473D-8A89-008A6E63D002}"/>
          </ac:spMkLst>
        </pc:spChg>
        <pc:spChg chg="del">
          <ac:chgData name="Travis McKee" userId="a41c9158-7a42-473b-b968-9f3029bb07e3" providerId="ADAL" clId="{1C05FE19-1DC1-45C3-93AE-D7C419B24823}" dt="2020-05-28T02:33:43.161" v="5435" actId="478"/>
          <ac:spMkLst>
            <pc:docMk/>
            <pc:sldMk cId="2995068184" sldId="266"/>
            <ac:spMk id="9" creationId="{8B8F9AB6-1AAA-4A96-923B-78E60760B79C}"/>
          </ac:spMkLst>
        </pc:spChg>
        <pc:spChg chg="add del mod topLvl">
          <ac:chgData name="Travis McKee" userId="a41c9158-7a42-473b-b968-9f3029bb07e3" providerId="ADAL" clId="{1C05FE19-1DC1-45C3-93AE-D7C419B24823}" dt="2020-05-28T02:49:31.136" v="5718" actId="164"/>
          <ac:spMkLst>
            <pc:docMk/>
            <pc:sldMk cId="2995068184" sldId="266"/>
            <ac:spMk id="10" creationId="{DD019C1D-0FF4-447B-B209-75E42C40374B}"/>
          </ac:spMkLst>
        </pc:spChg>
        <pc:spChg chg="add del mod topLvl">
          <ac:chgData name="Travis McKee" userId="a41c9158-7a42-473b-b968-9f3029bb07e3" providerId="ADAL" clId="{1C05FE19-1DC1-45C3-93AE-D7C419B24823}" dt="2020-05-28T02:49:31.136" v="5718" actId="164"/>
          <ac:spMkLst>
            <pc:docMk/>
            <pc:sldMk cId="2995068184" sldId="266"/>
            <ac:spMk id="11" creationId="{1C5A3601-27C3-4467-BBF2-8E99DF3B954D}"/>
          </ac:spMkLst>
        </pc:spChg>
        <pc:spChg chg="add mod">
          <ac:chgData name="Travis McKee" userId="a41c9158-7a42-473b-b968-9f3029bb07e3" providerId="ADAL" clId="{1C05FE19-1DC1-45C3-93AE-D7C419B24823}" dt="2020-05-28T03:03:15.222" v="6517" actId="403"/>
          <ac:spMkLst>
            <pc:docMk/>
            <pc:sldMk cId="2995068184" sldId="266"/>
            <ac:spMk id="14" creationId="{BA31711F-1CE2-4307-8FFD-7AB05CDC8114}"/>
          </ac:spMkLst>
        </pc:spChg>
        <pc:spChg chg="add mod">
          <ac:chgData name="Travis McKee" userId="a41c9158-7a42-473b-b968-9f3029bb07e3" providerId="ADAL" clId="{1C05FE19-1DC1-45C3-93AE-D7C419B24823}" dt="2020-05-28T03:03:12.208" v="6516" actId="403"/>
          <ac:spMkLst>
            <pc:docMk/>
            <pc:sldMk cId="2995068184" sldId="266"/>
            <ac:spMk id="16" creationId="{8F309409-FE59-4B52-950A-CEE16C32621D}"/>
          </ac:spMkLst>
        </pc:spChg>
        <pc:spChg chg="add mod">
          <ac:chgData name="Travis McKee" userId="a41c9158-7a42-473b-b968-9f3029bb07e3" providerId="ADAL" clId="{1C05FE19-1DC1-45C3-93AE-D7C419B24823}" dt="2020-05-28T03:03:18.489" v="6518" actId="403"/>
          <ac:spMkLst>
            <pc:docMk/>
            <pc:sldMk cId="2995068184" sldId="266"/>
            <ac:spMk id="17" creationId="{062FE151-D285-4274-A36B-AC33AF92B728}"/>
          </ac:spMkLst>
        </pc:spChg>
        <pc:grpChg chg="add del mod">
          <ac:chgData name="Travis McKee" userId="a41c9158-7a42-473b-b968-9f3029bb07e3" providerId="ADAL" clId="{1C05FE19-1DC1-45C3-93AE-D7C419B24823}" dt="2020-05-28T02:48:43.739" v="5707" actId="165"/>
          <ac:grpSpMkLst>
            <pc:docMk/>
            <pc:sldMk cId="2995068184" sldId="266"/>
            <ac:grpSpMk id="6" creationId="{290EEA1A-7CEC-4EE2-8E94-9DFB5631AC6A}"/>
          </ac:grpSpMkLst>
        </pc:grpChg>
        <pc:grpChg chg="add mod ord">
          <ac:chgData name="Travis McKee" userId="a41c9158-7a42-473b-b968-9f3029bb07e3" providerId="ADAL" clId="{1C05FE19-1DC1-45C3-93AE-D7C419B24823}" dt="2020-05-28T03:02:46.127" v="6510" actId="164"/>
          <ac:grpSpMkLst>
            <pc:docMk/>
            <pc:sldMk cId="2995068184" sldId="266"/>
            <ac:grpSpMk id="12" creationId="{365AC0A6-E19E-4134-90F2-6FBEA2CEA2F0}"/>
          </ac:grpSpMkLst>
        </pc:grpChg>
        <pc:grpChg chg="add mod">
          <ac:chgData name="Travis McKee" userId="a41c9158-7a42-473b-b968-9f3029bb07e3" providerId="ADAL" clId="{1C05FE19-1DC1-45C3-93AE-D7C419B24823}" dt="2020-05-28T03:02:46.127" v="6510" actId="164"/>
          <ac:grpSpMkLst>
            <pc:docMk/>
            <pc:sldMk cId="2995068184" sldId="266"/>
            <ac:grpSpMk id="18" creationId="{C7CF38B0-14C0-4FBE-9C3A-19EAAD8A0AA7}"/>
          </ac:grpSpMkLst>
        </pc:grpChg>
        <pc:grpChg chg="add del mod">
          <ac:chgData name="Travis McKee" userId="a41c9158-7a42-473b-b968-9f3029bb07e3" providerId="ADAL" clId="{1C05FE19-1DC1-45C3-93AE-D7C419B24823}" dt="2020-05-30T07:42:48.407" v="26811" actId="21"/>
          <ac:grpSpMkLst>
            <pc:docMk/>
            <pc:sldMk cId="2995068184" sldId="266"/>
            <ac:grpSpMk id="19" creationId="{FBB03F04-7D5C-4C10-931B-F9B85546DC38}"/>
          </ac:grpSpMkLst>
        </pc:grpChg>
        <pc:picChg chg="add del mod topLvl">
          <ac:chgData name="Travis McKee" userId="a41c9158-7a42-473b-b968-9f3029bb07e3" providerId="ADAL" clId="{1C05FE19-1DC1-45C3-93AE-D7C419B24823}" dt="2020-05-28T02:48:49.148" v="5711" actId="478"/>
          <ac:picMkLst>
            <pc:docMk/>
            <pc:sldMk cId="2995068184" sldId="266"/>
            <ac:picMk id="4" creationId="{D9129018-8453-4A9A-A198-790C6BA5C00C}"/>
          </ac:picMkLst>
        </pc:picChg>
        <pc:picChg chg="add mod">
          <ac:chgData name="Travis McKee" userId="a41c9158-7a42-473b-b968-9f3029bb07e3" providerId="ADAL" clId="{1C05FE19-1DC1-45C3-93AE-D7C419B24823}" dt="2020-05-28T02:55:22.338" v="5861" actId="164"/>
          <ac:picMkLst>
            <pc:docMk/>
            <pc:sldMk cId="2995068184" sldId="266"/>
            <ac:picMk id="13" creationId="{BE508D33-5B22-480A-B951-617721EE0CCC}"/>
          </ac:picMkLst>
        </pc:picChg>
        <pc:picChg chg="add del">
          <ac:chgData name="Travis McKee" userId="a41c9158-7a42-473b-b968-9f3029bb07e3" providerId="ADAL" clId="{1C05FE19-1DC1-45C3-93AE-D7C419B24823}" dt="2020-05-28T02:53:40.835" v="5765"/>
          <ac:picMkLst>
            <pc:docMk/>
            <pc:sldMk cId="2995068184" sldId="266"/>
            <ac:picMk id="15" creationId="{C9298104-BE2C-47C3-82D8-A7BE7A59C72D}"/>
          </ac:picMkLst>
        </pc:picChg>
      </pc:sldChg>
      <pc:sldChg chg="add del">
        <pc:chgData name="Travis McKee" userId="a41c9158-7a42-473b-b968-9f3029bb07e3" providerId="ADAL" clId="{1C05FE19-1DC1-45C3-93AE-D7C419B24823}" dt="2020-05-27T00:13:44.761" v="1414" actId="47"/>
        <pc:sldMkLst>
          <pc:docMk/>
          <pc:sldMk cId="1468931851" sldId="267"/>
        </pc:sldMkLst>
      </pc:sldChg>
      <pc:sldChg chg="addSp delSp modSp add del mod">
        <pc:chgData name="Travis McKee" userId="a41c9158-7a42-473b-b968-9f3029bb07e3" providerId="ADAL" clId="{1C05FE19-1DC1-45C3-93AE-D7C419B24823}" dt="2020-05-30T07:42:09.376" v="26782" actId="47"/>
        <pc:sldMkLst>
          <pc:docMk/>
          <pc:sldMk cId="2491172025" sldId="267"/>
        </pc:sldMkLst>
        <pc:spChg chg="mod">
          <ac:chgData name="Travis McKee" userId="a41c9158-7a42-473b-b968-9f3029bb07e3" providerId="ADAL" clId="{1C05FE19-1DC1-45C3-93AE-D7C419B24823}" dt="2020-05-28T03:43:41.850" v="8249" actId="20577"/>
          <ac:spMkLst>
            <pc:docMk/>
            <pc:sldMk cId="2491172025" sldId="267"/>
            <ac:spMk id="2" creationId="{5BB1FD24-093B-427D-AA9B-EA783DDC42CB}"/>
          </ac:spMkLst>
        </pc:spChg>
        <pc:spChg chg="add del mod">
          <ac:chgData name="Travis McKee" userId="a41c9158-7a42-473b-b968-9f3029bb07e3" providerId="ADAL" clId="{1C05FE19-1DC1-45C3-93AE-D7C419B24823}" dt="2020-05-28T02:33:27.108" v="5433"/>
          <ac:spMkLst>
            <pc:docMk/>
            <pc:sldMk cId="2491172025" sldId="267"/>
            <ac:spMk id="3" creationId="{856FF1D2-8129-46A6-86AA-22F69FE3AFAB}"/>
          </ac:spMkLst>
        </pc:spChg>
        <pc:spChg chg="add del mod">
          <ac:chgData name="Travis McKee" userId="a41c9158-7a42-473b-b968-9f3029bb07e3" providerId="ADAL" clId="{1C05FE19-1DC1-45C3-93AE-D7C419B24823}" dt="2020-05-30T07:34:35.728" v="26545" actId="21"/>
          <ac:spMkLst>
            <pc:docMk/>
            <pc:sldMk cId="2491172025" sldId="267"/>
            <ac:spMk id="4" creationId="{80EEBACD-BDA3-4AC7-B79F-2F15C573AEE0}"/>
          </ac:spMkLst>
        </pc:spChg>
        <pc:spChg chg="add del">
          <ac:chgData name="Travis McKee" userId="a41c9158-7a42-473b-b968-9f3029bb07e3" providerId="ADAL" clId="{1C05FE19-1DC1-45C3-93AE-D7C419B24823}" dt="2020-05-28T04:16:19.804" v="9006" actId="11529"/>
          <ac:spMkLst>
            <pc:docMk/>
            <pc:sldMk cId="2491172025" sldId="267"/>
            <ac:spMk id="6" creationId="{B750A80F-54DD-4109-870B-94CC30DC78EE}"/>
          </ac:spMkLst>
        </pc:spChg>
        <pc:spChg chg="add del mod">
          <ac:chgData name="Travis McKee" userId="a41c9158-7a42-473b-b968-9f3029bb07e3" providerId="ADAL" clId="{1C05FE19-1DC1-45C3-93AE-D7C419B24823}" dt="2020-05-28T04:17:17.048" v="9028" actId="11529"/>
          <ac:spMkLst>
            <pc:docMk/>
            <pc:sldMk cId="2491172025" sldId="267"/>
            <ac:spMk id="7" creationId="{EA2D2DF1-0A3E-4535-BA9F-D882731575B3}"/>
          </ac:spMkLst>
        </pc:spChg>
        <pc:spChg chg="add del mod">
          <ac:chgData name="Travis McKee" userId="a41c9158-7a42-473b-b968-9f3029bb07e3" providerId="ADAL" clId="{1C05FE19-1DC1-45C3-93AE-D7C419B24823}" dt="2020-05-28T04:17:15.576" v="9025" actId="767"/>
          <ac:spMkLst>
            <pc:docMk/>
            <pc:sldMk cId="2491172025" sldId="267"/>
            <ac:spMk id="8" creationId="{4AAB20AA-598C-4E2E-9FFF-E39DF79A1E34}"/>
          </ac:spMkLst>
        </pc:spChg>
        <pc:spChg chg="del">
          <ac:chgData name="Travis McKee" userId="a41c9158-7a42-473b-b968-9f3029bb07e3" providerId="ADAL" clId="{1C05FE19-1DC1-45C3-93AE-D7C419B24823}" dt="2020-05-28T02:33:16.148" v="5430" actId="478"/>
          <ac:spMkLst>
            <pc:docMk/>
            <pc:sldMk cId="2491172025" sldId="267"/>
            <ac:spMk id="9" creationId="{8B8F9AB6-1AAA-4A96-923B-78E60760B79C}"/>
          </ac:spMkLst>
        </pc:spChg>
        <pc:spChg chg="mod">
          <ac:chgData name="Travis McKee" userId="a41c9158-7a42-473b-b968-9f3029bb07e3" providerId="ADAL" clId="{1C05FE19-1DC1-45C3-93AE-D7C419B24823}" dt="2020-05-28T04:17:45.010" v="9037"/>
          <ac:spMkLst>
            <pc:docMk/>
            <pc:sldMk cId="2491172025" sldId="267"/>
            <ac:spMk id="11" creationId="{E26DABA9-CB8A-4C4E-AEF2-52A2128AB134}"/>
          </ac:spMkLst>
        </pc:spChg>
        <pc:spChg chg="mod">
          <ac:chgData name="Travis McKee" userId="a41c9158-7a42-473b-b968-9f3029bb07e3" providerId="ADAL" clId="{1C05FE19-1DC1-45C3-93AE-D7C419B24823}" dt="2020-05-28T04:17:45.010" v="9037"/>
          <ac:spMkLst>
            <pc:docMk/>
            <pc:sldMk cId="2491172025" sldId="267"/>
            <ac:spMk id="12" creationId="{B597DC2B-12D2-432D-9466-59FD21BCA1F9}"/>
          </ac:spMkLst>
        </pc:spChg>
        <pc:spChg chg="mod">
          <ac:chgData name="Travis McKee" userId="a41c9158-7a42-473b-b968-9f3029bb07e3" providerId="ADAL" clId="{1C05FE19-1DC1-45C3-93AE-D7C419B24823}" dt="2020-05-28T04:17:45.010" v="9037"/>
          <ac:spMkLst>
            <pc:docMk/>
            <pc:sldMk cId="2491172025" sldId="267"/>
            <ac:spMk id="13" creationId="{28420AAB-A4AD-4088-A4F1-E81F33CDB8FC}"/>
          </ac:spMkLst>
        </pc:spChg>
        <pc:spChg chg="mod">
          <ac:chgData name="Travis McKee" userId="a41c9158-7a42-473b-b968-9f3029bb07e3" providerId="ADAL" clId="{1C05FE19-1DC1-45C3-93AE-D7C419B24823}" dt="2020-05-28T04:17:45.010" v="9037"/>
          <ac:spMkLst>
            <pc:docMk/>
            <pc:sldMk cId="2491172025" sldId="267"/>
            <ac:spMk id="22" creationId="{78DCE2D9-E11D-4FA8-8D31-F808E1BFBBA9}"/>
          </ac:spMkLst>
        </pc:spChg>
        <pc:spChg chg="mod">
          <ac:chgData name="Travis McKee" userId="a41c9158-7a42-473b-b968-9f3029bb07e3" providerId="ADAL" clId="{1C05FE19-1DC1-45C3-93AE-D7C419B24823}" dt="2020-05-28T04:17:45.010" v="9037"/>
          <ac:spMkLst>
            <pc:docMk/>
            <pc:sldMk cId="2491172025" sldId="267"/>
            <ac:spMk id="23" creationId="{4014D8A2-8732-4C5F-8A48-116CA677F959}"/>
          </ac:spMkLst>
        </pc:spChg>
        <pc:spChg chg="mod">
          <ac:chgData name="Travis McKee" userId="a41c9158-7a42-473b-b968-9f3029bb07e3" providerId="ADAL" clId="{1C05FE19-1DC1-45C3-93AE-D7C419B24823}" dt="2020-05-28T04:17:45.010" v="9037"/>
          <ac:spMkLst>
            <pc:docMk/>
            <pc:sldMk cId="2491172025" sldId="267"/>
            <ac:spMk id="24" creationId="{A9D3A47F-9C81-437D-BB59-F5D50D08BA3D}"/>
          </ac:spMkLst>
        </pc:spChg>
        <pc:spChg chg="mod">
          <ac:chgData name="Travis McKee" userId="a41c9158-7a42-473b-b968-9f3029bb07e3" providerId="ADAL" clId="{1C05FE19-1DC1-45C3-93AE-D7C419B24823}" dt="2020-05-28T04:17:45.010" v="9037"/>
          <ac:spMkLst>
            <pc:docMk/>
            <pc:sldMk cId="2491172025" sldId="267"/>
            <ac:spMk id="25" creationId="{51A32024-47F2-42CB-BD3F-1B841B855E77}"/>
          </ac:spMkLst>
        </pc:spChg>
        <pc:spChg chg="mod">
          <ac:chgData name="Travis McKee" userId="a41c9158-7a42-473b-b968-9f3029bb07e3" providerId="ADAL" clId="{1C05FE19-1DC1-45C3-93AE-D7C419B24823}" dt="2020-05-28T04:17:45.010" v="9037"/>
          <ac:spMkLst>
            <pc:docMk/>
            <pc:sldMk cId="2491172025" sldId="267"/>
            <ac:spMk id="26" creationId="{991143F2-6DDA-435B-8A34-B877DEFE55CA}"/>
          </ac:spMkLst>
        </pc:spChg>
        <pc:spChg chg="mod">
          <ac:chgData name="Travis McKee" userId="a41c9158-7a42-473b-b968-9f3029bb07e3" providerId="ADAL" clId="{1C05FE19-1DC1-45C3-93AE-D7C419B24823}" dt="2020-05-28T04:17:45.010" v="9037"/>
          <ac:spMkLst>
            <pc:docMk/>
            <pc:sldMk cId="2491172025" sldId="267"/>
            <ac:spMk id="27" creationId="{B89D9732-CE55-4D60-9E2F-FE9AFC6FD4E3}"/>
          </ac:spMkLst>
        </pc:spChg>
        <pc:spChg chg="mod">
          <ac:chgData name="Travis McKee" userId="a41c9158-7a42-473b-b968-9f3029bb07e3" providerId="ADAL" clId="{1C05FE19-1DC1-45C3-93AE-D7C419B24823}" dt="2020-05-28T04:17:45.010" v="9037"/>
          <ac:spMkLst>
            <pc:docMk/>
            <pc:sldMk cId="2491172025" sldId="267"/>
            <ac:spMk id="28" creationId="{6933A877-2F03-4807-B6B0-8A8710020A62}"/>
          </ac:spMkLst>
        </pc:spChg>
        <pc:spChg chg="mod">
          <ac:chgData name="Travis McKee" userId="a41c9158-7a42-473b-b968-9f3029bb07e3" providerId="ADAL" clId="{1C05FE19-1DC1-45C3-93AE-D7C419B24823}" dt="2020-05-28T04:17:45.010" v="9037"/>
          <ac:spMkLst>
            <pc:docMk/>
            <pc:sldMk cId="2491172025" sldId="267"/>
            <ac:spMk id="29" creationId="{3481BA5F-6284-4362-B3D4-275BECFCD2FA}"/>
          </ac:spMkLst>
        </pc:spChg>
        <pc:spChg chg="mod">
          <ac:chgData name="Travis McKee" userId="a41c9158-7a42-473b-b968-9f3029bb07e3" providerId="ADAL" clId="{1C05FE19-1DC1-45C3-93AE-D7C419B24823}" dt="2020-05-28T04:17:45.010" v="9037"/>
          <ac:spMkLst>
            <pc:docMk/>
            <pc:sldMk cId="2491172025" sldId="267"/>
            <ac:spMk id="30" creationId="{8EC8BF40-14A1-4C1D-B2DB-9F9FA9BB9061}"/>
          </ac:spMkLst>
        </pc:spChg>
        <pc:spChg chg="mod">
          <ac:chgData name="Travis McKee" userId="a41c9158-7a42-473b-b968-9f3029bb07e3" providerId="ADAL" clId="{1C05FE19-1DC1-45C3-93AE-D7C419B24823}" dt="2020-05-28T04:17:45.010" v="9037"/>
          <ac:spMkLst>
            <pc:docMk/>
            <pc:sldMk cId="2491172025" sldId="267"/>
            <ac:spMk id="31" creationId="{2465691E-7940-4C26-B02F-A3D6394F9FF2}"/>
          </ac:spMkLst>
        </pc:spChg>
        <pc:spChg chg="mod">
          <ac:chgData name="Travis McKee" userId="a41c9158-7a42-473b-b968-9f3029bb07e3" providerId="ADAL" clId="{1C05FE19-1DC1-45C3-93AE-D7C419B24823}" dt="2020-05-28T04:17:45.010" v="9037"/>
          <ac:spMkLst>
            <pc:docMk/>
            <pc:sldMk cId="2491172025" sldId="267"/>
            <ac:spMk id="32" creationId="{C178CE59-7D8F-44FE-AB82-F0BF0039893B}"/>
          </ac:spMkLst>
        </pc:spChg>
        <pc:spChg chg="mod">
          <ac:chgData name="Travis McKee" userId="a41c9158-7a42-473b-b968-9f3029bb07e3" providerId="ADAL" clId="{1C05FE19-1DC1-45C3-93AE-D7C419B24823}" dt="2020-05-28T04:17:45.010" v="9037"/>
          <ac:spMkLst>
            <pc:docMk/>
            <pc:sldMk cId="2491172025" sldId="267"/>
            <ac:spMk id="33" creationId="{F54CA8A7-88E1-452A-BFC8-55AB840B1804}"/>
          </ac:spMkLst>
        </pc:spChg>
        <pc:spChg chg="mod">
          <ac:chgData name="Travis McKee" userId="a41c9158-7a42-473b-b968-9f3029bb07e3" providerId="ADAL" clId="{1C05FE19-1DC1-45C3-93AE-D7C419B24823}" dt="2020-05-28T04:17:45.010" v="9037"/>
          <ac:spMkLst>
            <pc:docMk/>
            <pc:sldMk cId="2491172025" sldId="267"/>
            <ac:spMk id="34" creationId="{62239F30-2EC5-4A4A-A171-DB60A92DAEA1}"/>
          </ac:spMkLst>
        </pc:spChg>
        <pc:spChg chg="mod">
          <ac:chgData name="Travis McKee" userId="a41c9158-7a42-473b-b968-9f3029bb07e3" providerId="ADAL" clId="{1C05FE19-1DC1-45C3-93AE-D7C419B24823}" dt="2020-05-28T04:17:45.010" v="9037"/>
          <ac:spMkLst>
            <pc:docMk/>
            <pc:sldMk cId="2491172025" sldId="267"/>
            <ac:spMk id="35" creationId="{51A54231-B058-4B27-9BEC-C12B9D3E4E02}"/>
          </ac:spMkLst>
        </pc:spChg>
        <pc:spChg chg="mod">
          <ac:chgData name="Travis McKee" userId="a41c9158-7a42-473b-b968-9f3029bb07e3" providerId="ADAL" clId="{1C05FE19-1DC1-45C3-93AE-D7C419B24823}" dt="2020-05-28T04:17:45.010" v="9037"/>
          <ac:spMkLst>
            <pc:docMk/>
            <pc:sldMk cId="2491172025" sldId="267"/>
            <ac:spMk id="38" creationId="{25936640-4EF2-43F8-BD1F-4856AC90443B}"/>
          </ac:spMkLst>
        </pc:spChg>
        <pc:spChg chg="mod">
          <ac:chgData name="Travis McKee" userId="a41c9158-7a42-473b-b968-9f3029bb07e3" providerId="ADAL" clId="{1C05FE19-1DC1-45C3-93AE-D7C419B24823}" dt="2020-05-28T04:17:45.010" v="9037"/>
          <ac:spMkLst>
            <pc:docMk/>
            <pc:sldMk cId="2491172025" sldId="267"/>
            <ac:spMk id="39" creationId="{89ED59AE-E596-486C-A05F-EB539844F607}"/>
          </ac:spMkLst>
        </pc:spChg>
        <pc:spChg chg="mod">
          <ac:chgData name="Travis McKee" userId="a41c9158-7a42-473b-b968-9f3029bb07e3" providerId="ADAL" clId="{1C05FE19-1DC1-45C3-93AE-D7C419B24823}" dt="2020-05-28T04:17:45.010" v="9037"/>
          <ac:spMkLst>
            <pc:docMk/>
            <pc:sldMk cId="2491172025" sldId="267"/>
            <ac:spMk id="40" creationId="{704A4EBA-5AE2-4719-A67B-DAA400141883}"/>
          </ac:spMkLst>
        </pc:spChg>
        <pc:spChg chg="mod">
          <ac:chgData name="Travis McKee" userId="a41c9158-7a42-473b-b968-9f3029bb07e3" providerId="ADAL" clId="{1C05FE19-1DC1-45C3-93AE-D7C419B24823}" dt="2020-05-28T04:17:45.010" v="9037"/>
          <ac:spMkLst>
            <pc:docMk/>
            <pc:sldMk cId="2491172025" sldId="267"/>
            <ac:spMk id="41" creationId="{43B58011-1B9F-4376-B07C-FD8811B37989}"/>
          </ac:spMkLst>
        </pc:spChg>
        <pc:spChg chg="mod">
          <ac:chgData name="Travis McKee" userId="a41c9158-7a42-473b-b968-9f3029bb07e3" providerId="ADAL" clId="{1C05FE19-1DC1-45C3-93AE-D7C419B24823}" dt="2020-05-28T04:17:45.010" v="9037"/>
          <ac:spMkLst>
            <pc:docMk/>
            <pc:sldMk cId="2491172025" sldId="267"/>
            <ac:spMk id="42" creationId="{76309491-072E-4785-AB39-B09D5CB6D113}"/>
          </ac:spMkLst>
        </pc:spChg>
        <pc:spChg chg="mod">
          <ac:chgData name="Travis McKee" userId="a41c9158-7a42-473b-b968-9f3029bb07e3" providerId="ADAL" clId="{1C05FE19-1DC1-45C3-93AE-D7C419B24823}" dt="2020-05-28T04:17:45.010" v="9037"/>
          <ac:spMkLst>
            <pc:docMk/>
            <pc:sldMk cId="2491172025" sldId="267"/>
            <ac:spMk id="43" creationId="{FA705DE5-EBFF-4456-B3B2-91A731B9CBE9}"/>
          </ac:spMkLst>
        </pc:spChg>
        <pc:spChg chg="mod">
          <ac:chgData name="Travis McKee" userId="a41c9158-7a42-473b-b968-9f3029bb07e3" providerId="ADAL" clId="{1C05FE19-1DC1-45C3-93AE-D7C419B24823}" dt="2020-05-28T04:17:45.010" v="9037"/>
          <ac:spMkLst>
            <pc:docMk/>
            <pc:sldMk cId="2491172025" sldId="267"/>
            <ac:spMk id="47" creationId="{CDB3FEAB-B2D8-449F-9844-3249E42D5C6D}"/>
          </ac:spMkLst>
        </pc:spChg>
        <pc:spChg chg="mod">
          <ac:chgData name="Travis McKee" userId="a41c9158-7a42-473b-b968-9f3029bb07e3" providerId="ADAL" clId="{1C05FE19-1DC1-45C3-93AE-D7C419B24823}" dt="2020-05-28T04:17:45.010" v="9037"/>
          <ac:spMkLst>
            <pc:docMk/>
            <pc:sldMk cId="2491172025" sldId="267"/>
            <ac:spMk id="48" creationId="{3D735F47-611D-43B7-9071-7D26F7B7B8F4}"/>
          </ac:spMkLst>
        </pc:spChg>
        <pc:spChg chg="mod">
          <ac:chgData name="Travis McKee" userId="a41c9158-7a42-473b-b968-9f3029bb07e3" providerId="ADAL" clId="{1C05FE19-1DC1-45C3-93AE-D7C419B24823}" dt="2020-05-28T04:17:45.010" v="9037"/>
          <ac:spMkLst>
            <pc:docMk/>
            <pc:sldMk cId="2491172025" sldId="267"/>
            <ac:spMk id="49" creationId="{F410CBC8-FB21-4AE7-82F7-3548E55130B3}"/>
          </ac:spMkLst>
        </pc:spChg>
        <pc:spChg chg="mod">
          <ac:chgData name="Travis McKee" userId="a41c9158-7a42-473b-b968-9f3029bb07e3" providerId="ADAL" clId="{1C05FE19-1DC1-45C3-93AE-D7C419B24823}" dt="2020-05-28T04:17:45.010" v="9037"/>
          <ac:spMkLst>
            <pc:docMk/>
            <pc:sldMk cId="2491172025" sldId="267"/>
            <ac:spMk id="51" creationId="{01F38147-C59B-43C9-A288-5F957044058B}"/>
          </ac:spMkLst>
        </pc:spChg>
        <pc:spChg chg="mod">
          <ac:chgData name="Travis McKee" userId="a41c9158-7a42-473b-b968-9f3029bb07e3" providerId="ADAL" clId="{1C05FE19-1DC1-45C3-93AE-D7C419B24823}" dt="2020-05-28T04:17:45.010" v="9037"/>
          <ac:spMkLst>
            <pc:docMk/>
            <pc:sldMk cId="2491172025" sldId="267"/>
            <ac:spMk id="52" creationId="{969AB8F9-6D07-4DED-8DAF-E3E41E3B7F73}"/>
          </ac:spMkLst>
        </pc:spChg>
        <pc:spChg chg="mod">
          <ac:chgData name="Travis McKee" userId="a41c9158-7a42-473b-b968-9f3029bb07e3" providerId="ADAL" clId="{1C05FE19-1DC1-45C3-93AE-D7C419B24823}" dt="2020-05-28T04:17:45.010" v="9037"/>
          <ac:spMkLst>
            <pc:docMk/>
            <pc:sldMk cId="2491172025" sldId="267"/>
            <ac:spMk id="53" creationId="{C8201EC9-AB72-489C-864B-664E120D10EB}"/>
          </ac:spMkLst>
        </pc:spChg>
        <pc:spChg chg="mod">
          <ac:chgData name="Travis McKee" userId="a41c9158-7a42-473b-b968-9f3029bb07e3" providerId="ADAL" clId="{1C05FE19-1DC1-45C3-93AE-D7C419B24823}" dt="2020-05-28T04:17:45.010" v="9037"/>
          <ac:spMkLst>
            <pc:docMk/>
            <pc:sldMk cId="2491172025" sldId="267"/>
            <ac:spMk id="54" creationId="{0EA1E668-DBCE-47D9-B763-A638FC34E49C}"/>
          </ac:spMkLst>
        </pc:spChg>
        <pc:spChg chg="mod">
          <ac:chgData name="Travis McKee" userId="a41c9158-7a42-473b-b968-9f3029bb07e3" providerId="ADAL" clId="{1C05FE19-1DC1-45C3-93AE-D7C419B24823}" dt="2020-05-28T04:17:45.010" v="9037"/>
          <ac:spMkLst>
            <pc:docMk/>
            <pc:sldMk cId="2491172025" sldId="267"/>
            <ac:spMk id="57" creationId="{5E29EC5D-2A70-4611-916B-FAB32DCBEA7A}"/>
          </ac:spMkLst>
        </pc:spChg>
        <pc:spChg chg="mod">
          <ac:chgData name="Travis McKee" userId="a41c9158-7a42-473b-b968-9f3029bb07e3" providerId="ADAL" clId="{1C05FE19-1DC1-45C3-93AE-D7C419B24823}" dt="2020-05-28T04:17:45.010" v="9037"/>
          <ac:spMkLst>
            <pc:docMk/>
            <pc:sldMk cId="2491172025" sldId="267"/>
            <ac:spMk id="67" creationId="{6E92B69E-52EE-4061-ACE8-7BBAE56F9842}"/>
          </ac:spMkLst>
        </pc:spChg>
        <pc:spChg chg="mod">
          <ac:chgData name="Travis McKee" userId="a41c9158-7a42-473b-b968-9f3029bb07e3" providerId="ADAL" clId="{1C05FE19-1DC1-45C3-93AE-D7C419B24823}" dt="2020-05-28T04:17:45.010" v="9037"/>
          <ac:spMkLst>
            <pc:docMk/>
            <pc:sldMk cId="2491172025" sldId="267"/>
            <ac:spMk id="70" creationId="{BA885ACE-7FD4-4261-B9CF-C4D5B464AE54}"/>
          </ac:spMkLst>
        </pc:spChg>
        <pc:spChg chg="mod">
          <ac:chgData name="Travis McKee" userId="a41c9158-7a42-473b-b968-9f3029bb07e3" providerId="ADAL" clId="{1C05FE19-1DC1-45C3-93AE-D7C419B24823}" dt="2020-05-28T04:17:45.010" v="9037"/>
          <ac:spMkLst>
            <pc:docMk/>
            <pc:sldMk cId="2491172025" sldId="267"/>
            <ac:spMk id="75" creationId="{CC2DCBB9-1622-428B-A33B-EF487DA869DC}"/>
          </ac:spMkLst>
        </pc:spChg>
        <pc:spChg chg="mod">
          <ac:chgData name="Travis McKee" userId="a41c9158-7a42-473b-b968-9f3029bb07e3" providerId="ADAL" clId="{1C05FE19-1DC1-45C3-93AE-D7C419B24823}" dt="2020-05-28T04:17:45.010" v="9037"/>
          <ac:spMkLst>
            <pc:docMk/>
            <pc:sldMk cId="2491172025" sldId="267"/>
            <ac:spMk id="77" creationId="{ABBD9696-772C-417B-9C41-AF1803F48DE1}"/>
          </ac:spMkLst>
        </pc:spChg>
        <pc:spChg chg="mod">
          <ac:chgData name="Travis McKee" userId="a41c9158-7a42-473b-b968-9f3029bb07e3" providerId="ADAL" clId="{1C05FE19-1DC1-45C3-93AE-D7C419B24823}" dt="2020-05-28T04:17:45.010" v="9037"/>
          <ac:spMkLst>
            <pc:docMk/>
            <pc:sldMk cId="2491172025" sldId="267"/>
            <ac:spMk id="79" creationId="{009778CA-6E0A-4802-83E0-79FBD8571F38}"/>
          </ac:spMkLst>
        </pc:spChg>
        <pc:spChg chg="mod">
          <ac:chgData name="Travis McKee" userId="a41c9158-7a42-473b-b968-9f3029bb07e3" providerId="ADAL" clId="{1C05FE19-1DC1-45C3-93AE-D7C419B24823}" dt="2020-05-28T04:17:45.010" v="9037"/>
          <ac:spMkLst>
            <pc:docMk/>
            <pc:sldMk cId="2491172025" sldId="267"/>
            <ac:spMk id="84" creationId="{DDCEDDAD-3DB4-4AF2-8F8F-2A899C23BEB4}"/>
          </ac:spMkLst>
        </pc:spChg>
        <pc:spChg chg="mod">
          <ac:chgData name="Travis McKee" userId="a41c9158-7a42-473b-b968-9f3029bb07e3" providerId="ADAL" clId="{1C05FE19-1DC1-45C3-93AE-D7C419B24823}" dt="2020-05-28T04:17:45.010" v="9037"/>
          <ac:spMkLst>
            <pc:docMk/>
            <pc:sldMk cId="2491172025" sldId="267"/>
            <ac:spMk id="86" creationId="{9C067002-2644-4CCF-A4A1-8A0377A7748B}"/>
          </ac:spMkLst>
        </pc:spChg>
        <pc:spChg chg="mod">
          <ac:chgData name="Travis McKee" userId="a41c9158-7a42-473b-b968-9f3029bb07e3" providerId="ADAL" clId="{1C05FE19-1DC1-45C3-93AE-D7C419B24823}" dt="2020-05-28T04:17:45.010" v="9037"/>
          <ac:spMkLst>
            <pc:docMk/>
            <pc:sldMk cId="2491172025" sldId="267"/>
            <ac:spMk id="88" creationId="{6583E57E-05BC-48D6-A782-36A17D76C89A}"/>
          </ac:spMkLst>
        </pc:spChg>
        <pc:spChg chg="mod">
          <ac:chgData name="Travis McKee" userId="a41c9158-7a42-473b-b968-9f3029bb07e3" providerId="ADAL" clId="{1C05FE19-1DC1-45C3-93AE-D7C419B24823}" dt="2020-05-28T04:17:45.010" v="9037"/>
          <ac:spMkLst>
            <pc:docMk/>
            <pc:sldMk cId="2491172025" sldId="267"/>
            <ac:spMk id="93" creationId="{041C0B4F-4B4E-47B2-A87D-74ED1DF358D7}"/>
          </ac:spMkLst>
        </pc:spChg>
        <pc:spChg chg="mod">
          <ac:chgData name="Travis McKee" userId="a41c9158-7a42-473b-b968-9f3029bb07e3" providerId="ADAL" clId="{1C05FE19-1DC1-45C3-93AE-D7C419B24823}" dt="2020-05-28T04:17:45.010" v="9037"/>
          <ac:spMkLst>
            <pc:docMk/>
            <pc:sldMk cId="2491172025" sldId="267"/>
            <ac:spMk id="95" creationId="{014D2FCC-9E1F-40AC-81AF-050252DE3942}"/>
          </ac:spMkLst>
        </pc:spChg>
        <pc:spChg chg="mod">
          <ac:chgData name="Travis McKee" userId="a41c9158-7a42-473b-b968-9f3029bb07e3" providerId="ADAL" clId="{1C05FE19-1DC1-45C3-93AE-D7C419B24823}" dt="2020-05-28T04:17:45.010" v="9037"/>
          <ac:spMkLst>
            <pc:docMk/>
            <pc:sldMk cId="2491172025" sldId="267"/>
            <ac:spMk id="97" creationId="{1ECB30EB-BB00-453D-B9CF-599CCA91881C}"/>
          </ac:spMkLst>
        </pc:spChg>
        <pc:spChg chg="mod">
          <ac:chgData name="Travis McKee" userId="a41c9158-7a42-473b-b968-9f3029bb07e3" providerId="ADAL" clId="{1C05FE19-1DC1-45C3-93AE-D7C419B24823}" dt="2020-05-28T04:17:45.010" v="9037"/>
          <ac:spMkLst>
            <pc:docMk/>
            <pc:sldMk cId="2491172025" sldId="267"/>
            <ac:spMk id="102" creationId="{8012F57F-BA98-4833-B62B-F18224643EBA}"/>
          </ac:spMkLst>
        </pc:spChg>
        <pc:spChg chg="mod">
          <ac:chgData name="Travis McKee" userId="a41c9158-7a42-473b-b968-9f3029bb07e3" providerId="ADAL" clId="{1C05FE19-1DC1-45C3-93AE-D7C419B24823}" dt="2020-05-28T04:17:45.010" v="9037"/>
          <ac:spMkLst>
            <pc:docMk/>
            <pc:sldMk cId="2491172025" sldId="267"/>
            <ac:spMk id="104" creationId="{F65B1D0F-3DA1-4D1F-ADC8-3D1213A86B80}"/>
          </ac:spMkLst>
        </pc:spChg>
        <pc:spChg chg="mod">
          <ac:chgData name="Travis McKee" userId="a41c9158-7a42-473b-b968-9f3029bb07e3" providerId="ADAL" clId="{1C05FE19-1DC1-45C3-93AE-D7C419B24823}" dt="2020-05-28T04:17:45.010" v="9037"/>
          <ac:spMkLst>
            <pc:docMk/>
            <pc:sldMk cId="2491172025" sldId="267"/>
            <ac:spMk id="106" creationId="{797FBA53-582C-435C-AB52-962D1900EBA7}"/>
          </ac:spMkLst>
        </pc:spChg>
        <pc:spChg chg="mod">
          <ac:chgData name="Travis McKee" userId="a41c9158-7a42-473b-b968-9f3029bb07e3" providerId="ADAL" clId="{1C05FE19-1DC1-45C3-93AE-D7C419B24823}" dt="2020-05-28T04:17:45.010" v="9037"/>
          <ac:spMkLst>
            <pc:docMk/>
            <pc:sldMk cId="2491172025" sldId="267"/>
            <ac:spMk id="111" creationId="{4CF55294-19CE-4815-9AEA-4E2BE99F5B4C}"/>
          </ac:spMkLst>
        </pc:spChg>
        <pc:spChg chg="mod">
          <ac:chgData name="Travis McKee" userId="a41c9158-7a42-473b-b968-9f3029bb07e3" providerId="ADAL" clId="{1C05FE19-1DC1-45C3-93AE-D7C419B24823}" dt="2020-05-28T04:17:45.010" v="9037"/>
          <ac:spMkLst>
            <pc:docMk/>
            <pc:sldMk cId="2491172025" sldId="267"/>
            <ac:spMk id="113" creationId="{08412C9E-5D22-4AB1-9E67-14256E19A845}"/>
          </ac:spMkLst>
        </pc:spChg>
        <pc:spChg chg="mod">
          <ac:chgData name="Travis McKee" userId="a41c9158-7a42-473b-b968-9f3029bb07e3" providerId="ADAL" clId="{1C05FE19-1DC1-45C3-93AE-D7C419B24823}" dt="2020-05-28T04:17:45.010" v="9037"/>
          <ac:spMkLst>
            <pc:docMk/>
            <pc:sldMk cId="2491172025" sldId="267"/>
            <ac:spMk id="119" creationId="{25B41364-F5E2-4C90-A929-53FBD6656ACF}"/>
          </ac:spMkLst>
        </pc:spChg>
        <pc:spChg chg="mod">
          <ac:chgData name="Travis McKee" userId="a41c9158-7a42-473b-b968-9f3029bb07e3" providerId="ADAL" clId="{1C05FE19-1DC1-45C3-93AE-D7C419B24823}" dt="2020-05-28T04:17:45.010" v="9037"/>
          <ac:spMkLst>
            <pc:docMk/>
            <pc:sldMk cId="2491172025" sldId="267"/>
            <ac:spMk id="121" creationId="{0D122DF4-2954-4CDE-89EA-A62BA2BAD582}"/>
          </ac:spMkLst>
        </pc:spChg>
        <pc:spChg chg="mod">
          <ac:chgData name="Travis McKee" userId="a41c9158-7a42-473b-b968-9f3029bb07e3" providerId="ADAL" clId="{1C05FE19-1DC1-45C3-93AE-D7C419B24823}" dt="2020-05-28T04:17:45.010" v="9037"/>
          <ac:spMkLst>
            <pc:docMk/>
            <pc:sldMk cId="2491172025" sldId="267"/>
            <ac:spMk id="124" creationId="{73C2E065-86CA-4F3F-B43C-E8EE8ACDC8BF}"/>
          </ac:spMkLst>
        </pc:spChg>
        <pc:spChg chg="mod">
          <ac:chgData name="Travis McKee" userId="a41c9158-7a42-473b-b968-9f3029bb07e3" providerId="ADAL" clId="{1C05FE19-1DC1-45C3-93AE-D7C419B24823}" dt="2020-05-28T04:17:45.010" v="9037"/>
          <ac:spMkLst>
            <pc:docMk/>
            <pc:sldMk cId="2491172025" sldId="267"/>
            <ac:spMk id="125" creationId="{75D48DA7-99F4-4887-9C84-2CE8CF75CDC3}"/>
          </ac:spMkLst>
        </pc:spChg>
        <pc:grpChg chg="add del mod">
          <ac:chgData name="Travis McKee" userId="a41c9158-7a42-473b-b968-9f3029bb07e3" providerId="ADAL" clId="{1C05FE19-1DC1-45C3-93AE-D7C419B24823}" dt="2020-05-30T07:34:06.031" v="26532" actId="21"/>
          <ac:grpSpMkLst>
            <pc:docMk/>
            <pc:sldMk cId="2491172025" sldId="267"/>
            <ac:grpSpMk id="10" creationId="{FC491B8F-80BC-4F39-AAEA-33C260538033}"/>
          </ac:grpSpMkLst>
        </pc:grpChg>
        <pc:grpChg chg="mod">
          <ac:chgData name="Travis McKee" userId="a41c9158-7a42-473b-b968-9f3029bb07e3" providerId="ADAL" clId="{1C05FE19-1DC1-45C3-93AE-D7C419B24823}" dt="2020-05-28T04:17:45.010" v="9037"/>
          <ac:grpSpMkLst>
            <pc:docMk/>
            <pc:sldMk cId="2491172025" sldId="267"/>
            <ac:grpSpMk id="44" creationId="{BEFA06E0-1F40-4F7C-9E47-E40B813D8045}"/>
          </ac:grpSpMkLst>
        </pc:grpChg>
        <pc:grpChg chg="mod">
          <ac:chgData name="Travis McKee" userId="a41c9158-7a42-473b-b968-9f3029bb07e3" providerId="ADAL" clId="{1C05FE19-1DC1-45C3-93AE-D7C419B24823}" dt="2020-05-28T04:17:45.010" v="9037"/>
          <ac:grpSpMkLst>
            <pc:docMk/>
            <pc:sldMk cId="2491172025" sldId="267"/>
            <ac:grpSpMk id="45" creationId="{DA824378-981D-4A9D-A83F-3C6E236476B9}"/>
          </ac:grpSpMkLst>
        </pc:grpChg>
        <pc:grpChg chg="mod">
          <ac:chgData name="Travis McKee" userId="a41c9158-7a42-473b-b968-9f3029bb07e3" providerId="ADAL" clId="{1C05FE19-1DC1-45C3-93AE-D7C419B24823}" dt="2020-05-28T04:17:45.010" v="9037"/>
          <ac:grpSpMkLst>
            <pc:docMk/>
            <pc:sldMk cId="2491172025" sldId="267"/>
            <ac:grpSpMk id="46" creationId="{57628558-CBDB-46CB-8755-0979497F9F09}"/>
          </ac:grpSpMkLst>
        </pc:grpChg>
        <pc:grpChg chg="mod">
          <ac:chgData name="Travis McKee" userId="a41c9158-7a42-473b-b968-9f3029bb07e3" providerId="ADAL" clId="{1C05FE19-1DC1-45C3-93AE-D7C419B24823}" dt="2020-05-28T04:17:45.010" v="9037"/>
          <ac:grpSpMkLst>
            <pc:docMk/>
            <pc:sldMk cId="2491172025" sldId="267"/>
            <ac:grpSpMk id="50" creationId="{D5554A39-7BCE-47F8-9FBB-97C37E3DA864}"/>
          </ac:grpSpMkLst>
        </pc:grpChg>
        <pc:grpChg chg="mod">
          <ac:chgData name="Travis McKee" userId="a41c9158-7a42-473b-b968-9f3029bb07e3" providerId="ADAL" clId="{1C05FE19-1DC1-45C3-93AE-D7C419B24823}" dt="2020-05-28T04:17:45.010" v="9037"/>
          <ac:grpSpMkLst>
            <pc:docMk/>
            <pc:sldMk cId="2491172025" sldId="267"/>
            <ac:grpSpMk id="59" creationId="{9A05F4C0-F9C7-4879-A0F9-DBC397CE432E}"/>
          </ac:grpSpMkLst>
        </pc:grpChg>
        <pc:grpChg chg="mod">
          <ac:chgData name="Travis McKee" userId="a41c9158-7a42-473b-b968-9f3029bb07e3" providerId="ADAL" clId="{1C05FE19-1DC1-45C3-93AE-D7C419B24823}" dt="2020-05-28T04:17:45.010" v="9037"/>
          <ac:grpSpMkLst>
            <pc:docMk/>
            <pc:sldMk cId="2491172025" sldId="267"/>
            <ac:grpSpMk id="60" creationId="{847D0938-A093-433F-9CB4-00C74E9BECD2}"/>
          </ac:grpSpMkLst>
        </pc:grpChg>
        <pc:grpChg chg="mod">
          <ac:chgData name="Travis McKee" userId="a41c9158-7a42-473b-b968-9f3029bb07e3" providerId="ADAL" clId="{1C05FE19-1DC1-45C3-93AE-D7C419B24823}" dt="2020-05-28T04:17:45.010" v="9037"/>
          <ac:grpSpMkLst>
            <pc:docMk/>
            <pc:sldMk cId="2491172025" sldId="267"/>
            <ac:grpSpMk id="61" creationId="{BC83D281-8BC9-4589-BB4D-4272C815C491}"/>
          </ac:grpSpMkLst>
        </pc:grpChg>
        <pc:grpChg chg="mod">
          <ac:chgData name="Travis McKee" userId="a41c9158-7a42-473b-b968-9f3029bb07e3" providerId="ADAL" clId="{1C05FE19-1DC1-45C3-93AE-D7C419B24823}" dt="2020-05-28T04:17:45.010" v="9037"/>
          <ac:grpSpMkLst>
            <pc:docMk/>
            <pc:sldMk cId="2491172025" sldId="267"/>
            <ac:grpSpMk id="62" creationId="{A498D995-0A9C-4DEB-A68B-A896332A4777}"/>
          </ac:grpSpMkLst>
        </pc:grpChg>
        <pc:grpChg chg="mod">
          <ac:chgData name="Travis McKee" userId="a41c9158-7a42-473b-b968-9f3029bb07e3" providerId="ADAL" clId="{1C05FE19-1DC1-45C3-93AE-D7C419B24823}" dt="2020-05-28T04:17:45.010" v="9037"/>
          <ac:grpSpMkLst>
            <pc:docMk/>
            <pc:sldMk cId="2491172025" sldId="267"/>
            <ac:grpSpMk id="63" creationId="{41F09BA8-91C9-493A-9F5D-59F79E39B8D5}"/>
          </ac:grpSpMkLst>
        </pc:grpChg>
        <pc:grpChg chg="mod">
          <ac:chgData name="Travis McKee" userId="a41c9158-7a42-473b-b968-9f3029bb07e3" providerId="ADAL" clId="{1C05FE19-1DC1-45C3-93AE-D7C419B24823}" dt="2020-05-28T04:17:45.010" v="9037"/>
          <ac:grpSpMkLst>
            <pc:docMk/>
            <pc:sldMk cId="2491172025" sldId="267"/>
            <ac:grpSpMk id="64" creationId="{056FB4DE-5D55-449F-BE86-FC4F15EE0900}"/>
          </ac:grpSpMkLst>
        </pc:grpChg>
        <pc:grpChg chg="mod">
          <ac:chgData name="Travis McKee" userId="a41c9158-7a42-473b-b968-9f3029bb07e3" providerId="ADAL" clId="{1C05FE19-1DC1-45C3-93AE-D7C419B24823}" dt="2020-05-28T04:17:45.010" v="9037"/>
          <ac:grpSpMkLst>
            <pc:docMk/>
            <pc:sldMk cId="2491172025" sldId="267"/>
            <ac:grpSpMk id="69" creationId="{82738D1F-6A85-428A-99DB-C2F57D08CE94}"/>
          </ac:grpSpMkLst>
        </pc:grpChg>
        <pc:grpChg chg="mod">
          <ac:chgData name="Travis McKee" userId="a41c9158-7a42-473b-b968-9f3029bb07e3" providerId="ADAL" clId="{1C05FE19-1DC1-45C3-93AE-D7C419B24823}" dt="2020-05-28T04:17:45.010" v="9037"/>
          <ac:grpSpMkLst>
            <pc:docMk/>
            <pc:sldMk cId="2491172025" sldId="267"/>
            <ac:grpSpMk id="78" creationId="{EF1BA9DF-EB70-40ED-9255-B9D8447B5C03}"/>
          </ac:grpSpMkLst>
        </pc:grpChg>
        <pc:grpChg chg="mod">
          <ac:chgData name="Travis McKee" userId="a41c9158-7a42-473b-b968-9f3029bb07e3" providerId="ADAL" clId="{1C05FE19-1DC1-45C3-93AE-D7C419B24823}" dt="2020-05-28T04:17:45.010" v="9037"/>
          <ac:grpSpMkLst>
            <pc:docMk/>
            <pc:sldMk cId="2491172025" sldId="267"/>
            <ac:grpSpMk id="87" creationId="{A2F8A1BE-F407-43D9-94AC-D6C4A946DE26}"/>
          </ac:grpSpMkLst>
        </pc:grpChg>
        <pc:grpChg chg="mod">
          <ac:chgData name="Travis McKee" userId="a41c9158-7a42-473b-b968-9f3029bb07e3" providerId="ADAL" clId="{1C05FE19-1DC1-45C3-93AE-D7C419B24823}" dt="2020-05-28T04:17:45.010" v="9037"/>
          <ac:grpSpMkLst>
            <pc:docMk/>
            <pc:sldMk cId="2491172025" sldId="267"/>
            <ac:grpSpMk id="96" creationId="{8A07BE54-9C87-438A-AE48-BFBADA442CB1}"/>
          </ac:grpSpMkLst>
        </pc:grpChg>
        <pc:grpChg chg="mod">
          <ac:chgData name="Travis McKee" userId="a41c9158-7a42-473b-b968-9f3029bb07e3" providerId="ADAL" clId="{1C05FE19-1DC1-45C3-93AE-D7C419B24823}" dt="2020-05-28T04:17:45.010" v="9037"/>
          <ac:grpSpMkLst>
            <pc:docMk/>
            <pc:sldMk cId="2491172025" sldId="267"/>
            <ac:grpSpMk id="105" creationId="{7E1AA4EC-6ED6-406D-B99E-E7ACA124CDDC}"/>
          </ac:grpSpMkLst>
        </pc:grpChg>
        <pc:picChg chg="add del mod ord">
          <ac:chgData name="Travis McKee" userId="a41c9158-7a42-473b-b968-9f3029bb07e3" providerId="ADAL" clId="{1C05FE19-1DC1-45C3-93AE-D7C419B24823}" dt="2020-05-28T04:17:21.963" v="9036" actId="478"/>
          <ac:picMkLst>
            <pc:docMk/>
            <pc:sldMk cId="2491172025" sldId="267"/>
            <ac:picMk id="5" creationId="{FA8E01F5-5B7F-4974-876E-D8CBF815441F}"/>
          </ac:picMkLst>
        </pc:picChg>
        <pc:cxnChg chg="mod">
          <ac:chgData name="Travis McKee" userId="a41c9158-7a42-473b-b968-9f3029bb07e3" providerId="ADAL" clId="{1C05FE19-1DC1-45C3-93AE-D7C419B24823}" dt="2020-05-28T04:17:45.010" v="9037"/>
          <ac:cxnSpMkLst>
            <pc:docMk/>
            <pc:sldMk cId="2491172025" sldId="267"/>
            <ac:cxnSpMk id="14" creationId="{CFEF7B90-7804-4568-9A9C-FD2F755317A2}"/>
          </ac:cxnSpMkLst>
        </pc:cxnChg>
        <pc:cxnChg chg="mod">
          <ac:chgData name="Travis McKee" userId="a41c9158-7a42-473b-b968-9f3029bb07e3" providerId="ADAL" clId="{1C05FE19-1DC1-45C3-93AE-D7C419B24823}" dt="2020-05-28T04:17:45.010" v="9037"/>
          <ac:cxnSpMkLst>
            <pc:docMk/>
            <pc:sldMk cId="2491172025" sldId="267"/>
            <ac:cxnSpMk id="15" creationId="{2AD49907-E3C2-4C62-96B3-AFB0E807BB19}"/>
          </ac:cxnSpMkLst>
        </pc:cxnChg>
        <pc:cxnChg chg="mod">
          <ac:chgData name="Travis McKee" userId="a41c9158-7a42-473b-b968-9f3029bb07e3" providerId="ADAL" clId="{1C05FE19-1DC1-45C3-93AE-D7C419B24823}" dt="2020-05-28T04:17:45.010" v="9037"/>
          <ac:cxnSpMkLst>
            <pc:docMk/>
            <pc:sldMk cId="2491172025" sldId="267"/>
            <ac:cxnSpMk id="16" creationId="{C5FB1A85-9004-480F-AF43-591F864757B6}"/>
          </ac:cxnSpMkLst>
        </pc:cxnChg>
        <pc:cxnChg chg="mod">
          <ac:chgData name="Travis McKee" userId="a41c9158-7a42-473b-b968-9f3029bb07e3" providerId="ADAL" clId="{1C05FE19-1DC1-45C3-93AE-D7C419B24823}" dt="2020-05-28T04:17:45.010" v="9037"/>
          <ac:cxnSpMkLst>
            <pc:docMk/>
            <pc:sldMk cId="2491172025" sldId="267"/>
            <ac:cxnSpMk id="17" creationId="{D48AA0A1-2C83-4336-AEBB-405A5A7ABB84}"/>
          </ac:cxnSpMkLst>
        </pc:cxnChg>
        <pc:cxnChg chg="mod">
          <ac:chgData name="Travis McKee" userId="a41c9158-7a42-473b-b968-9f3029bb07e3" providerId="ADAL" clId="{1C05FE19-1DC1-45C3-93AE-D7C419B24823}" dt="2020-05-28T04:17:45.010" v="9037"/>
          <ac:cxnSpMkLst>
            <pc:docMk/>
            <pc:sldMk cId="2491172025" sldId="267"/>
            <ac:cxnSpMk id="18" creationId="{5F3B3B2B-B328-4F88-AFE9-B4CC1FB7FF4D}"/>
          </ac:cxnSpMkLst>
        </pc:cxnChg>
        <pc:cxnChg chg="mod">
          <ac:chgData name="Travis McKee" userId="a41c9158-7a42-473b-b968-9f3029bb07e3" providerId="ADAL" clId="{1C05FE19-1DC1-45C3-93AE-D7C419B24823}" dt="2020-05-28T04:17:45.010" v="9037"/>
          <ac:cxnSpMkLst>
            <pc:docMk/>
            <pc:sldMk cId="2491172025" sldId="267"/>
            <ac:cxnSpMk id="19" creationId="{F81B1008-D2BE-4D9A-9C14-E9EE201E3A66}"/>
          </ac:cxnSpMkLst>
        </pc:cxnChg>
        <pc:cxnChg chg="mod">
          <ac:chgData name="Travis McKee" userId="a41c9158-7a42-473b-b968-9f3029bb07e3" providerId="ADAL" clId="{1C05FE19-1DC1-45C3-93AE-D7C419B24823}" dt="2020-05-28T04:17:45.010" v="9037"/>
          <ac:cxnSpMkLst>
            <pc:docMk/>
            <pc:sldMk cId="2491172025" sldId="267"/>
            <ac:cxnSpMk id="20" creationId="{595F742E-01BD-472B-9DA9-9AF2A4CFCE30}"/>
          </ac:cxnSpMkLst>
        </pc:cxnChg>
        <pc:cxnChg chg="mod">
          <ac:chgData name="Travis McKee" userId="a41c9158-7a42-473b-b968-9f3029bb07e3" providerId="ADAL" clId="{1C05FE19-1DC1-45C3-93AE-D7C419B24823}" dt="2020-05-28T04:17:45.010" v="9037"/>
          <ac:cxnSpMkLst>
            <pc:docMk/>
            <pc:sldMk cId="2491172025" sldId="267"/>
            <ac:cxnSpMk id="21" creationId="{798D5B32-92F6-4A0F-81E0-7324D420D3E7}"/>
          </ac:cxnSpMkLst>
        </pc:cxnChg>
        <pc:cxnChg chg="mod">
          <ac:chgData name="Travis McKee" userId="a41c9158-7a42-473b-b968-9f3029bb07e3" providerId="ADAL" clId="{1C05FE19-1DC1-45C3-93AE-D7C419B24823}" dt="2020-05-30T07:34:06.031" v="26532" actId="21"/>
          <ac:cxnSpMkLst>
            <pc:docMk/>
            <pc:sldMk cId="2491172025" sldId="267"/>
            <ac:cxnSpMk id="36" creationId="{D9A3D301-45AA-46CD-A0AE-C44E613F6D6B}"/>
          </ac:cxnSpMkLst>
        </pc:cxnChg>
        <pc:cxnChg chg="mod">
          <ac:chgData name="Travis McKee" userId="a41c9158-7a42-473b-b968-9f3029bb07e3" providerId="ADAL" clId="{1C05FE19-1DC1-45C3-93AE-D7C419B24823}" dt="2020-05-28T04:17:45.010" v="9037"/>
          <ac:cxnSpMkLst>
            <pc:docMk/>
            <pc:sldMk cId="2491172025" sldId="267"/>
            <ac:cxnSpMk id="37" creationId="{8AEC7ABD-255E-4ED4-AC38-B1ED7A6B110D}"/>
          </ac:cxnSpMkLst>
        </pc:cxnChg>
        <pc:cxnChg chg="mod">
          <ac:chgData name="Travis McKee" userId="a41c9158-7a42-473b-b968-9f3029bb07e3" providerId="ADAL" clId="{1C05FE19-1DC1-45C3-93AE-D7C419B24823}" dt="2020-05-28T04:17:45.010" v="9037"/>
          <ac:cxnSpMkLst>
            <pc:docMk/>
            <pc:sldMk cId="2491172025" sldId="267"/>
            <ac:cxnSpMk id="55" creationId="{153770AE-DF61-4606-B465-20B2AF946333}"/>
          </ac:cxnSpMkLst>
        </pc:cxnChg>
        <pc:cxnChg chg="mod">
          <ac:chgData name="Travis McKee" userId="a41c9158-7a42-473b-b968-9f3029bb07e3" providerId="ADAL" clId="{1C05FE19-1DC1-45C3-93AE-D7C419B24823}" dt="2020-05-28T04:17:45.010" v="9037"/>
          <ac:cxnSpMkLst>
            <pc:docMk/>
            <pc:sldMk cId="2491172025" sldId="267"/>
            <ac:cxnSpMk id="56" creationId="{3BFF90A0-B794-4E09-93DC-48DD7FF3FFCD}"/>
          </ac:cxnSpMkLst>
        </pc:cxnChg>
        <pc:cxnChg chg="mod">
          <ac:chgData name="Travis McKee" userId="a41c9158-7a42-473b-b968-9f3029bb07e3" providerId="ADAL" clId="{1C05FE19-1DC1-45C3-93AE-D7C419B24823}" dt="2020-05-28T04:17:45.010" v="9037"/>
          <ac:cxnSpMkLst>
            <pc:docMk/>
            <pc:sldMk cId="2491172025" sldId="267"/>
            <ac:cxnSpMk id="58" creationId="{1938679F-2D98-4611-98DD-1E2EC3D5A3F5}"/>
          </ac:cxnSpMkLst>
        </pc:cxnChg>
        <pc:cxnChg chg="mod">
          <ac:chgData name="Travis McKee" userId="a41c9158-7a42-473b-b968-9f3029bb07e3" providerId="ADAL" clId="{1C05FE19-1DC1-45C3-93AE-D7C419B24823}" dt="2020-05-28T04:17:45.010" v="9037"/>
          <ac:cxnSpMkLst>
            <pc:docMk/>
            <pc:sldMk cId="2491172025" sldId="267"/>
            <ac:cxnSpMk id="65" creationId="{DC4A5C00-F523-408D-B1D3-F736BBEECE73}"/>
          </ac:cxnSpMkLst>
        </pc:cxnChg>
        <pc:cxnChg chg="mod">
          <ac:chgData name="Travis McKee" userId="a41c9158-7a42-473b-b968-9f3029bb07e3" providerId="ADAL" clId="{1C05FE19-1DC1-45C3-93AE-D7C419B24823}" dt="2020-05-28T04:17:45.010" v="9037"/>
          <ac:cxnSpMkLst>
            <pc:docMk/>
            <pc:sldMk cId="2491172025" sldId="267"/>
            <ac:cxnSpMk id="66" creationId="{1DCB443E-3B7F-45D0-A355-508DB1818CB3}"/>
          </ac:cxnSpMkLst>
        </pc:cxnChg>
        <pc:cxnChg chg="mod">
          <ac:chgData name="Travis McKee" userId="a41c9158-7a42-473b-b968-9f3029bb07e3" providerId="ADAL" clId="{1C05FE19-1DC1-45C3-93AE-D7C419B24823}" dt="2020-05-28T04:17:45.010" v="9037"/>
          <ac:cxnSpMkLst>
            <pc:docMk/>
            <pc:sldMk cId="2491172025" sldId="267"/>
            <ac:cxnSpMk id="68" creationId="{ACEB296A-7589-4F66-BA7F-CB8D6CEDD65B}"/>
          </ac:cxnSpMkLst>
        </pc:cxnChg>
        <pc:cxnChg chg="mod">
          <ac:chgData name="Travis McKee" userId="a41c9158-7a42-473b-b968-9f3029bb07e3" providerId="ADAL" clId="{1C05FE19-1DC1-45C3-93AE-D7C419B24823}" dt="2020-05-28T04:17:45.010" v="9037"/>
          <ac:cxnSpMkLst>
            <pc:docMk/>
            <pc:sldMk cId="2491172025" sldId="267"/>
            <ac:cxnSpMk id="71" creationId="{7068C639-F813-4981-8FFC-D5D43118A999}"/>
          </ac:cxnSpMkLst>
        </pc:cxnChg>
        <pc:cxnChg chg="mod">
          <ac:chgData name="Travis McKee" userId="a41c9158-7a42-473b-b968-9f3029bb07e3" providerId="ADAL" clId="{1C05FE19-1DC1-45C3-93AE-D7C419B24823}" dt="2020-05-28T04:17:45.010" v="9037"/>
          <ac:cxnSpMkLst>
            <pc:docMk/>
            <pc:sldMk cId="2491172025" sldId="267"/>
            <ac:cxnSpMk id="72" creationId="{82F1C85B-B749-4343-9F5F-37F5B43BAD4B}"/>
          </ac:cxnSpMkLst>
        </pc:cxnChg>
        <pc:cxnChg chg="mod">
          <ac:chgData name="Travis McKee" userId="a41c9158-7a42-473b-b968-9f3029bb07e3" providerId="ADAL" clId="{1C05FE19-1DC1-45C3-93AE-D7C419B24823}" dt="2020-05-28T04:17:45.010" v="9037"/>
          <ac:cxnSpMkLst>
            <pc:docMk/>
            <pc:sldMk cId="2491172025" sldId="267"/>
            <ac:cxnSpMk id="73" creationId="{52F639A8-EBBC-4FC4-B2CD-524FB08A141D}"/>
          </ac:cxnSpMkLst>
        </pc:cxnChg>
        <pc:cxnChg chg="mod">
          <ac:chgData name="Travis McKee" userId="a41c9158-7a42-473b-b968-9f3029bb07e3" providerId="ADAL" clId="{1C05FE19-1DC1-45C3-93AE-D7C419B24823}" dt="2020-05-28T04:17:45.010" v="9037"/>
          <ac:cxnSpMkLst>
            <pc:docMk/>
            <pc:sldMk cId="2491172025" sldId="267"/>
            <ac:cxnSpMk id="74" creationId="{7B4F90C8-8FA2-4E52-BD70-B173D709028B}"/>
          </ac:cxnSpMkLst>
        </pc:cxnChg>
        <pc:cxnChg chg="mod">
          <ac:chgData name="Travis McKee" userId="a41c9158-7a42-473b-b968-9f3029bb07e3" providerId="ADAL" clId="{1C05FE19-1DC1-45C3-93AE-D7C419B24823}" dt="2020-05-28T04:17:45.010" v="9037"/>
          <ac:cxnSpMkLst>
            <pc:docMk/>
            <pc:sldMk cId="2491172025" sldId="267"/>
            <ac:cxnSpMk id="76" creationId="{D52C5135-4A8D-41C3-A97E-25BF61A4AA59}"/>
          </ac:cxnSpMkLst>
        </pc:cxnChg>
        <pc:cxnChg chg="mod">
          <ac:chgData name="Travis McKee" userId="a41c9158-7a42-473b-b968-9f3029bb07e3" providerId="ADAL" clId="{1C05FE19-1DC1-45C3-93AE-D7C419B24823}" dt="2020-05-28T04:17:45.010" v="9037"/>
          <ac:cxnSpMkLst>
            <pc:docMk/>
            <pc:sldMk cId="2491172025" sldId="267"/>
            <ac:cxnSpMk id="80" creationId="{019C4ECC-C968-483A-9426-FBA092019942}"/>
          </ac:cxnSpMkLst>
        </pc:cxnChg>
        <pc:cxnChg chg="mod">
          <ac:chgData name="Travis McKee" userId="a41c9158-7a42-473b-b968-9f3029bb07e3" providerId="ADAL" clId="{1C05FE19-1DC1-45C3-93AE-D7C419B24823}" dt="2020-05-28T04:17:45.010" v="9037"/>
          <ac:cxnSpMkLst>
            <pc:docMk/>
            <pc:sldMk cId="2491172025" sldId="267"/>
            <ac:cxnSpMk id="81" creationId="{D2BFA93D-BE8A-4423-B865-A60113E11B86}"/>
          </ac:cxnSpMkLst>
        </pc:cxnChg>
        <pc:cxnChg chg="mod">
          <ac:chgData name="Travis McKee" userId="a41c9158-7a42-473b-b968-9f3029bb07e3" providerId="ADAL" clId="{1C05FE19-1DC1-45C3-93AE-D7C419B24823}" dt="2020-05-28T04:17:45.010" v="9037"/>
          <ac:cxnSpMkLst>
            <pc:docMk/>
            <pc:sldMk cId="2491172025" sldId="267"/>
            <ac:cxnSpMk id="82" creationId="{EA5B2631-88B3-4BEA-8A83-C0C017EFC4E7}"/>
          </ac:cxnSpMkLst>
        </pc:cxnChg>
        <pc:cxnChg chg="mod">
          <ac:chgData name="Travis McKee" userId="a41c9158-7a42-473b-b968-9f3029bb07e3" providerId="ADAL" clId="{1C05FE19-1DC1-45C3-93AE-D7C419B24823}" dt="2020-05-28T04:17:45.010" v="9037"/>
          <ac:cxnSpMkLst>
            <pc:docMk/>
            <pc:sldMk cId="2491172025" sldId="267"/>
            <ac:cxnSpMk id="83" creationId="{3917F083-AA94-42FA-B528-161283CAA943}"/>
          </ac:cxnSpMkLst>
        </pc:cxnChg>
        <pc:cxnChg chg="mod">
          <ac:chgData name="Travis McKee" userId="a41c9158-7a42-473b-b968-9f3029bb07e3" providerId="ADAL" clId="{1C05FE19-1DC1-45C3-93AE-D7C419B24823}" dt="2020-05-28T04:17:45.010" v="9037"/>
          <ac:cxnSpMkLst>
            <pc:docMk/>
            <pc:sldMk cId="2491172025" sldId="267"/>
            <ac:cxnSpMk id="85" creationId="{974FFF4F-8F47-4B53-BDDC-3C8EADF8FEA0}"/>
          </ac:cxnSpMkLst>
        </pc:cxnChg>
        <pc:cxnChg chg="mod">
          <ac:chgData name="Travis McKee" userId="a41c9158-7a42-473b-b968-9f3029bb07e3" providerId="ADAL" clId="{1C05FE19-1DC1-45C3-93AE-D7C419B24823}" dt="2020-05-28T04:17:45.010" v="9037"/>
          <ac:cxnSpMkLst>
            <pc:docMk/>
            <pc:sldMk cId="2491172025" sldId="267"/>
            <ac:cxnSpMk id="89" creationId="{95020B2C-AF4E-4BEF-808C-97410839597D}"/>
          </ac:cxnSpMkLst>
        </pc:cxnChg>
        <pc:cxnChg chg="mod">
          <ac:chgData name="Travis McKee" userId="a41c9158-7a42-473b-b968-9f3029bb07e3" providerId="ADAL" clId="{1C05FE19-1DC1-45C3-93AE-D7C419B24823}" dt="2020-05-28T04:17:45.010" v="9037"/>
          <ac:cxnSpMkLst>
            <pc:docMk/>
            <pc:sldMk cId="2491172025" sldId="267"/>
            <ac:cxnSpMk id="90" creationId="{B6F3CBD2-28CC-4F33-999E-6BC2AC68B832}"/>
          </ac:cxnSpMkLst>
        </pc:cxnChg>
        <pc:cxnChg chg="mod">
          <ac:chgData name="Travis McKee" userId="a41c9158-7a42-473b-b968-9f3029bb07e3" providerId="ADAL" clId="{1C05FE19-1DC1-45C3-93AE-D7C419B24823}" dt="2020-05-28T04:17:45.010" v="9037"/>
          <ac:cxnSpMkLst>
            <pc:docMk/>
            <pc:sldMk cId="2491172025" sldId="267"/>
            <ac:cxnSpMk id="91" creationId="{AC4C3295-1DB3-4A5D-BF08-586081D0E5E2}"/>
          </ac:cxnSpMkLst>
        </pc:cxnChg>
        <pc:cxnChg chg="mod">
          <ac:chgData name="Travis McKee" userId="a41c9158-7a42-473b-b968-9f3029bb07e3" providerId="ADAL" clId="{1C05FE19-1DC1-45C3-93AE-D7C419B24823}" dt="2020-05-28T04:17:45.010" v="9037"/>
          <ac:cxnSpMkLst>
            <pc:docMk/>
            <pc:sldMk cId="2491172025" sldId="267"/>
            <ac:cxnSpMk id="92" creationId="{05D7E032-C571-4235-B203-74F0FB887CD2}"/>
          </ac:cxnSpMkLst>
        </pc:cxnChg>
        <pc:cxnChg chg="mod">
          <ac:chgData name="Travis McKee" userId="a41c9158-7a42-473b-b968-9f3029bb07e3" providerId="ADAL" clId="{1C05FE19-1DC1-45C3-93AE-D7C419B24823}" dt="2020-05-28T04:17:45.010" v="9037"/>
          <ac:cxnSpMkLst>
            <pc:docMk/>
            <pc:sldMk cId="2491172025" sldId="267"/>
            <ac:cxnSpMk id="94" creationId="{D22231BE-F203-492F-AC7E-3A5E094D39C9}"/>
          </ac:cxnSpMkLst>
        </pc:cxnChg>
        <pc:cxnChg chg="mod">
          <ac:chgData name="Travis McKee" userId="a41c9158-7a42-473b-b968-9f3029bb07e3" providerId="ADAL" clId="{1C05FE19-1DC1-45C3-93AE-D7C419B24823}" dt="2020-05-28T04:17:45.010" v="9037"/>
          <ac:cxnSpMkLst>
            <pc:docMk/>
            <pc:sldMk cId="2491172025" sldId="267"/>
            <ac:cxnSpMk id="98" creationId="{C736D9BC-9BCB-4795-8353-C62543201665}"/>
          </ac:cxnSpMkLst>
        </pc:cxnChg>
        <pc:cxnChg chg="mod">
          <ac:chgData name="Travis McKee" userId="a41c9158-7a42-473b-b968-9f3029bb07e3" providerId="ADAL" clId="{1C05FE19-1DC1-45C3-93AE-D7C419B24823}" dt="2020-05-28T04:17:45.010" v="9037"/>
          <ac:cxnSpMkLst>
            <pc:docMk/>
            <pc:sldMk cId="2491172025" sldId="267"/>
            <ac:cxnSpMk id="99" creationId="{6B1DEEDE-719A-40EF-ACAC-138C57B023D0}"/>
          </ac:cxnSpMkLst>
        </pc:cxnChg>
        <pc:cxnChg chg="mod">
          <ac:chgData name="Travis McKee" userId="a41c9158-7a42-473b-b968-9f3029bb07e3" providerId="ADAL" clId="{1C05FE19-1DC1-45C3-93AE-D7C419B24823}" dt="2020-05-28T04:17:45.010" v="9037"/>
          <ac:cxnSpMkLst>
            <pc:docMk/>
            <pc:sldMk cId="2491172025" sldId="267"/>
            <ac:cxnSpMk id="100" creationId="{06010D4D-BD59-4460-8067-7EA28CD9D935}"/>
          </ac:cxnSpMkLst>
        </pc:cxnChg>
        <pc:cxnChg chg="mod">
          <ac:chgData name="Travis McKee" userId="a41c9158-7a42-473b-b968-9f3029bb07e3" providerId="ADAL" clId="{1C05FE19-1DC1-45C3-93AE-D7C419B24823}" dt="2020-05-28T04:17:45.010" v="9037"/>
          <ac:cxnSpMkLst>
            <pc:docMk/>
            <pc:sldMk cId="2491172025" sldId="267"/>
            <ac:cxnSpMk id="101" creationId="{1DAA633C-B6A4-450C-998C-224341E36ECF}"/>
          </ac:cxnSpMkLst>
        </pc:cxnChg>
        <pc:cxnChg chg="mod">
          <ac:chgData name="Travis McKee" userId="a41c9158-7a42-473b-b968-9f3029bb07e3" providerId="ADAL" clId="{1C05FE19-1DC1-45C3-93AE-D7C419B24823}" dt="2020-05-28T04:17:45.010" v="9037"/>
          <ac:cxnSpMkLst>
            <pc:docMk/>
            <pc:sldMk cId="2491172025" sldId="267"/>
            <ac:cxnSpMk id="103" creationId="{64469898-F14B-419A-8A1A-AD409D4201C2}"/>
          </ac:cxnSpMkLst>
        </pc:cxnChg>
        <pc:cxnChg chg="mod">
          <ac:chgData name="Travis McKee" userId="a41c9158-7a42-473b-b968-9f3029bb07e3" providerId="ADAL" clId="{1C05FE19-1DC1-45C3-93AE-D7C419B24823}" dt="2020-05-28T04:17:45.010" v="9037"/>
          <ac:cxnSpMkLst>
            <pc:docMk/>
            <pc:sldMk cId="2491172025" sldId="267"/>
            <ac:cxnSpMk id="107" creationId="{6DBC5FA4-A8CE-48DE-947B-4667F811B779}"/>
          </ac:cxnSpMkLst>
        </pc:cxnChg>
        <pc:cxnChg chg="mod">
          <ac:chgData name="Travis McKee" userId="a41c9158-7a42-473b-b968-9f3029bb07e3" providerId="ADAL" clId="{1C05FE19-1DC1-45C3-93AE-D7C419B24823}" dt="2020-05-28T04:17:45.010" v="9037"/>
          <ac:cxnSpMkLst>
            <pc:docMk/>
            <pc:sldMk cId="2491172025" sldId="267"/>
            <ac:cxnSpMk id="108" creationId="{DC927762-F6C1-469E-B66D-3A4EFBC806E0}"/>
          </ac:cxnSpMkLst>
        </pc:cxnChg>
        <pc:cxnChg chg="mod">
          <ac:chgData name="Travis McKee" userId="a41c9158-7a42-473b-b968-9f3029bb07e3" providerId="ADAL" clId="{1C05FE19-1DC1-45C3-93AE-D7C419B24823}" dt="2020-05-28T04:17:45.010" v="9037"/>
          <ac:cxnSpMkLst>
            <pc:docMk/>
            <pc:sldMk cId="2491172025" sldId="267"/>
            <ac:cxnSpMk id="109" creationId="{BDB54430-0231-4D5F-B6B0-2D8F23986094}"/>
          </ac:cxnSpMkLst>
        </pc:cxnChg>
        <pc:cxnChg chg="mod">
          <ac:chgData name="Travis McKee" userId="a41c9158-7a42-473b-b968-9f3029bb07e3" providerId="ADAL" clId="{1C05FE19-1DC1-45C3-93AE-D7C419B24823}" dt="2020-05-28T04:17:45.010" v="9037"/>
          <ac:cxnSpMkLst>
            <pc:docMk/>
            <pc:sldMk cId="2491172025" sldId="267"/>
            <ac:cxnSpMk id="110" creationId="{3BA1E18E-30C3-48C6-99D8-B81FC714490B}"/>
          </ac:cxnSpMkLst>
        </pc:cxnChg>
        <pc:cxnChg chg="mod">
          <ac:chgData name="Travis McKee" userId="a41c9158-7a42-473b-b968-9f3029bb07e3" providerId="ADAL" clId="{1C05FE19-1DC1-45C3-93AE-D7C419B24823}" dt="2020-05-28T04:17:45.010" v="9037"/>
          <ac:cxnSpMkLst>
            <pc:docMk/>
            <pc:sldMk cId="2491172025" sldId="267"/>
            <ac:cxnSpMk id="112" creationId="{A2EFFC80-E75F-4A73-A93B-4B8C2E464736}"/>
          </ac:cxnSpMkLst>
        </pc:cxnChg>
        <pc:cxnChg chg="mod">
          <ac:chgData name="Travis McKee" userId="a41c9158-7a42-473b-b968-9f3029bb07e3" providerId="ADAL" clId="{1C05FE19-1DC1-45C3-93AE-D7C419B24823}" dt="2020-05-28T04:17:45.010" v="9037"/>
          <ac:cxnSpMkLst>
            <pc:docMk/>
            <pc:sldMk cId="2491172025" sldId="267"/>
            <ac:cxnSpMk id="114" creationId="{03FCF532-E4E9-4782-B700-52A24C3EE966}"/>
          </ac:cxnSpMkLst>
        </pc:cxnChg>
        <pc:cxnChg chg="mod">
          <ac:chgData name="Travis McKee" userId="a41c9158-7a42-473b-b968-9f3029bb07e3" providerId="ADAL" clId="{1C05FE19-1DC1-45C3-93AE-D7C419B24823}" dt="2020-05-28T04:17:45.010" v="9037"/>
          <ac:cxnSpMkLst>
            <pc:docMk/>
            <pc:sldMk cId="2491172025" sldId="267"/>
            <ac:cxnSpMk id="115" creationId="{2E6EE1E2-4054-4250-BC31-C6CA6A2F3FFB}"/>
          </ac:cxnSpMkLst>
        </pc:cxnChg>
        <pc:cxnChg chg="mod">
          <ac:chgData name="Travis McKee" userId="a41c9158-7a42-473b-b968-9f3029bb07e3" providerId="ADAL" clId="{1C05FE19-1DC1-45C3-93AE-D7C419B24823}" dt="2020-05-28T04:17:45.010" v="9037"/>
          <ac:cxnSpMkLst>
            <pc:docMk/>
            <pc:sldMk cId="2491172025" sldId="267"/>
            <ac:cxnSpMk id="116" creationId="{7102CBF1-2651-4987-A221-974E61FA4C6E}"/>
          </ac:cxnSpMkLst>
        </pc:cxnChg>
        <pc:cxnChg chg="mod">
          <ac:chgData name="Travis McKee" userId="a41c9158-7a42-473b-b968-9f3029bb07e3" providerId="ADAL" clId="{1C05FE19-1DC1-45C3-93AE-D7C419B24823}" dt="2020-05-28T04:17:45.010" v="9037"/>
          <ac:cxnSpMkLst>
            <pc:docMk/>
            <pc:sldMk cId="2491172025" sldId="267"/>
            <ac:cxnSpMk id="117" creationId="{B8F5D0AB-68AB-4A66-ADC9-E466B25B403E}"/>
          </ac:cxnSpMkLst>
        </pc:cxnChg>
        <pc:cxnChg chg="mod">
          <ac:chgData name="Travis McKee" userId="a41c9158-7a42-473b-b968-9f3029bb07e3" providerId="ADAL" clId="{1C05FE19-1DC1-45C3-93AE-D7C419B24823}" dt="2020-05-28T04:17:45.010" v="9037"/>
          <ac:cxnSpMkLst>
            <pc:docMk/>
            <pc:sldMk cId="2491172025" sldId="267"/>
            <ac:cxnSpMk id="118" creationId="{DC727614-604D-4962-913C-310707BA3448}"/>
          </ac:cxnSpMkLst>
        </pc:cxnChg>
        <pc:cxnChg chg="mod">
          <ac:chgData name="Travis McKee" userId="a41c9158-7a42-473b-b968-9f3029bb07e3" providerId="ADAL" clId="{1C05FE19-1DC1-45C3-93AE-D7C419B24823}" dt="2020-05-28T04:17:45.010" v="9037"/>
          <ac:cxnSpMkLst>
            <pc:docMk/>
            <pc:sldMk cId="2491172025" sldId="267"/>
            <ac:cxnSpMk id="120" creationId="{7BDC1C14-2FD5-49A8-8788-76FF53C3EF92}"/>
          </ac:cxnSpMkLst>
        </pc:cxnChg>
        <pc:cxnChg chg="mod">
          <ac:chgData name="Travis McKee" userId="a41c9158-7a42-473b-b968-9f3029bb07e3" providerId="ADAL" clId="{1C05FE19-1DC1-45C3-93AE-D7C419B24823}" dt="2020-05-28T04:17:45.010" v="9037"/>
          <ac:cxnSpMkLst>
            <pc:docMk/>
            <pc:sldMk cId="2491172025" sldId="267"/>
            <ac:cxnSpMk id="122" creationId="{41FFD63F-63C6-4A51-B5AE-278F515B1D2D}"/>
          </ac:cxnSpMkLst>
        </pc:cxnChg>
        <pc:cxnChg chg="mod">
          <ac:chgData name="Travis McKee" userId="a41c9158-7a42-473b-b968-9f3029bb07e3" providerId="ADAL" clId="{1C05FE19-1DC1-45C3-93AE-D7C419B24823}" dt="2020-05-30T07:34:06.031" v="26532" actId="21"/>
          <ac:cxnSpMkLst>
            <pc:docMk/>
            <pc:sldMk cId="2491172025" sldId="267"/>
            <ac:cxnSpMk id="123" creationId="{8F3BC90C-95A0-499A-965A-0FBD172A298A}"/>
          </ac:cxnSpMkLst>
        </pc:cxnChg>
        <pc:cxnChg chg="mod">
          <ac:chgData name="Travis McKee" userId="a41c9158-7a42-473b-b968-9f3029bb07e3" providerId="ADAL" clId="{1C05FE19-1DC1-45C3-93AE-D7C419B24823}" dt="2020-05-28T04:17:45.010" v="9037"/>
          <ac:cxnSpMkLst>
            <pc:docMk/>
            <pc:sldMk cId="2491172025" sldId="267"/>
            <ac:cxnSpMk id="126" creationId="{497FE7CE-DCAD-4B12-A925-0B9C2746D2B2}"/>
          </ac:cxnSpMkLst>
        </pc:cxnChg>
      </pc:sldChg>
      <pc:sldChg chg="add del">
        <pc:chgData name="Travis McKee" userId="a41c9158-7a42-473b-b968-9f3029bb07e3" providerId="ADAL" clId="{1C05FE19-1DC1-45C3-93AE-D7C419B24823}" dt="2020-05-27T00:13:44.761" v="1414" actId="47"/>
        <pc:sldMkLst>
          <pc:docMk/>
          <pc:sldMk cId="1212440204" sldId="268"/>
        </pc:sldMkLst>
      </pc:sldChg>
      <pc:sldChg chg="addSp delSp modSp add mod modNotesTx">
        <pc:chgData name="Travis McKee" userId="a41c9158-7a42-473b-b968-9f3029bb07e3" providerId="ADAL" clId="{1C05FE19-1DC1-45C3-93AE-D7C419B24823}" dt="2020-06-01T22:21:43.185" v="44724" actId="20577"/>
        <pc:sldMkLst>
          <pc:docMk/>
          <pc:sldMk cId="2851991169" sldId="268"/>
        </pc:sldMkLst>
        <pc:spChg chg="add del mod">
          <ac:chgData name="Travis McKee" userId="a41c9158-7a42-473b-b968-9f3029bb07e3" providerId="ADAL" clId="{1C05FE19-1DC1-45C3-93AE-D7C419B24823}" dt="2020-06-01T22:21:36.679" v="44722"/>
          <ac:spMkLst>
            <pc:docMk/>
            <pc:sldMk cId="2851991169" sldId="268"/>
            <ac:spMk id="3" creationId="{37B22F50-F5BF-4F55-BFCE-CBF6751AB83D}"/>
          </ac:spMkLst>
        </pc:spChg>
        <pc:spChg chg="add del">
          <ac:chgData name="Travis McKee" userId="a41c9158-7a42-473b-b968-9f3029bb07e3" providerId="ADAL" clId="{1C05FE19-1DC1-45C3-93AE-D7C419B24823}" dt="2020-05-28T23:35:19.642" v="9110" actId="11529"/>
          <ac:spMkLst>
            <pc:docMk/>
            <pc:sldMk cId="2851991169" sldId="268"/>
            <ac:spMk id="3" creationId="{B51814B2-8AC5-4C75-9A48-BFCEBB65C289}"/>
          </ac:spMkLst>
        </pc:spChg>
        <pc:spChg chg="del mod">
          <ac:chgData name="Travis McKee" userId="a41c9158-7a42-473b-b968-9f3029bb07e3" providerId="ADAL" clId="{1C05FE19-1DC1-45C3-93AE-D7C419B24823}" dt="2020-05-28T23:35:09.421" v="9107" actId="478"/>
          <ac:spMkLst>
            <pc:docMk/>
            <pc:sldMk cId="2851991169" sldId="268"/>
            <ac:spMk id="4" creationId="{80EEBACD-BDA3-4AC7-B79F-2F15C573AEE0}"/>
          </ac:spMkLst>
        </pc:spChg>
        <pc:spChg chg="add mod">
          <ac:chgData name="Travis McKee" userId="a41c9158-7a42-473b-b968-9f3029bb07e3" providerId="ADAL" clId="{1C05FE19-1DC1-45C3-93AE-D7C419B24823}" dt="2020-06-01T05:42:43.518" v="36520" actId="20577"/>
          <ac:spMkLst>
            <pc:docMk/>
            <pc:sldMk cId="2851991169" sldId="268"/>
            <ac:spMk id="5" creationId="{A2046B9F-4019-495E-AEED-6A71B0D32AF6}"/>
          </ac:spMkLst>
        </pc:spChg>
        <pc:spChg chg="add mod">
          <ac:chgData name="Travis McKee" userId="a41c9158-7a42-473b-b968-9f3029bb07e3" providerId="ADAL" clId="{1C05FE19-1DC1-45C3-93AE-D7C419B24823}" dt="2020-05-29T00:22:20.502" v="13302" actId="692"/>
          <ac:spMkLst>
            <pc:docMk/>
            <pc:sldMk cId="2851991169" sldId="268"/>
            <ac:spMk id="7" creationId="{7DAFE64E-FF12-45B7-BAF8-1DC1C9DE7EC5}"/>
          </ac:spMkLst>
        </pc:spChg>
        <pc:spChg chg="add mod">
          <ac:chgData name="Travis McKee" userId="a41c9158-7a42-473b-b968-9f3029bb07e3" providerId="ADAL" clId="{1C05FE19-1DC1-45C3-93AE-D7C419B24823}" dt="2020-05-29T00:26:34.991" v="13431" actId="207"/>
          <ac:spMkLst>
            <pc:docMk/>
            <pc:sldMk cId="2851991169" sldId="268"/>
            <ac:spMk id="8" creationId="{4A54927E-D8FB-42CD-BCF9-543B3CDEFC7F}"/>
          </ac:spMkLst>
        </pc:spChg>
        <pc:spChg chg="add mod">
          <ac:chgData name="Travis McKee" userId="a41c9158-7a42-473b-b968-9f3029bb07e3" providerId="ADAL" clId="{1C05FE19-1DC1-45C3-93AE-D7C419B24823}" dt="2020-05-29T00:22:03.912" v="13289" actId="571"/>
          <ac:spMkLst>
            <pc:docMk/>
            <pc:sldMk cId="2851991169" sldId="268"/>
            <ac:spMk id="127" creationId="{4F79C6B0-5FC7-4872-A7FF-699A3D6338E1}"/>
          </ac:spMkLst>
        </pc:spChg>
        <pc:spChg chg="add mod">
          <ac:chgData name="Travis McKee" userId="a41c9158-7a42-473b-b968-9f3029bb07e3" providerId="ADAL" clId="{1C05FE19-1DC1-45C3-93AE-D7C419B24823}" dt="2020-05-29T00:23:43.478" v="13325" actId="14100"/>
          <ac:spMkLst>
            <pc:docMk/>
            <pc:sldMk cId="2851991169" sldId="268"/>
            <ac:spMk id="128" creationId="{56C4FB22-A776-4073-932B-F6EE3E5765D5}"/>
          </ac:spMkLst>
        </pc:spChg>
        <pc:spChg chg="add mod">
          <ac:chgData name="Travis McKee" userId="a41c9158-7a42-473b-b968-9f3029bb07e3" providerId="ADAL" clId="{1C05FE19-1DC1-45C3-93AE-D7C419B24823}" dt="2020-05-29T00:28:33.409" v="13489" actId="14100"/>
          <ac:spMkLst>
            <pc:docMk/>
            <pc:sldMk cId="2851991169" sldId="268"/>
            <ac:spMk id="129" creationId="{4C284482-A186-4069-9825-924524A75DD4}"/>
          </ac:spMkLst>
        </pc:spChg>
        <pc:spChg chg="add mod">
          <ac:chgData name="Travis McKee" userId="a41c9158-7a42-473b-b968-9f3029bb07e3" providerId="ADAL" clId="{1C05FE19-1DC1-45C3-93AE-D7C419B24823}" dt="2020-05-29T00:23:24.273" v="13317" actId="692"/>
          <ac:spMkLst>
            <pc:docMk/>
            <pc:sldMk cId="2851991169" sldId="268"/>
            <ac:spMk id="130" creationId="{D98A9589-5E01-45E2-9F94-BEACF36B946E}"/>
          </ac:spMkLst>
        </pc:spChg>
        <pc:spChg chg="add mod">
          <ac:chgData name="Travis McKee" userId="a41c9158-7a42-473b-b968-9f3029bb07e3" providerId="ADAL" clId="{1C05FE19-1DC1-45C3-93AE-D7C419B24823}" dt="2020-05-29T00:28:27.634" v="13487" actId="14100"/>
          <ac:spMkLst>
            <pc:docMk/>
            <pc:sldMk cId="2851991169" sldId="268"/>
            <ac:spMk id="131" creationId="{EDC15733-F65C-438C-80E3-7CF2DAC69021}"/>
          </ac:spMkLst>
        </pc:spChg>
        <pc:spChg chg="add mod">
          <ac:chgData name="Travis McKee" userId="a41c9158-7a42-473b-b968-9f3029bb07e3" providerId="ADAL" clId="{1C05FE19-1DC1-45C3-93AE-D7C419B24823}" dt="2020-05-29T00:26:02.882" v="13412" actId="1076"/>
          <ac:spMkLst>
            <pc:docMk/>
            <pc:sldMk cId="2851991169" sldId="268"/>
            <ac:spMk id="132" creationId="{1DFEE9EE-CF72-4E4C-9335-6EBCC4A600A8}"/>
          </ac:spMkLst>
        </pc:spChg>
        <pc:spChg chg="add mod">
          <ac:chgData name="Travis McKee" userId="a41c9158-7a42-473b-b968-9f3029bb07e3" providerId="ADAL" clId="{1C05FE19-1DC1-45C3-93AE-D7C419B24823}" dt="2020-05-29T00:26:23.515" v="13430" actId="207"/>
          <ac:spMkLst>
            <pc:docMk/>
            <pc:sldMk cId="2851991169" sldId="268"/>
            <ac:spMk id="133" creationId="{915AB24D-6173-479F-8B86-B17E89247BC5}"/>
          </ac:spMkLst>
        </pc:spChg>
        <pc:spChg chg="add mod">
          <ac:chgData name="Travis McKee" userId="a41c9158-7a42-473b-b968-9f3029bb07e3" providerId="ADAL" clId="{1C05FE19-1DC1-45C3-93AE-D7C419B24823}" dt="2020-05-29T00:28:12.195" v="13485" actId="207"/>
          <ac:spMkLst>
            <pc:docMk/>
            <pc:sldMk cId="2851991169" sldId="268"/>
            <ac:spMk id="134" creationId="{DDA70D4B-BD08-464D-ADE0-7A490DEFCF31}"/>
          </ac:spMkLst>
        </pc:spChg>
        <pc:spChg chg="add mod">
          <ac:chgData name="Travis McKee" userId="a41c9158-7a42-473b-b968-9f3029bb07e3" providerId="ADAL" clId="{1C05FE19-1DC1-45C3-93AE-D7C419B24823}" dt="2020-05-29T00:27:06.452" v="13462" actId="1076"/>
          <ac:spMkLst>
            <pc:docMk/>
            <pc:sldMk cId="2851991169" sldId="268"/>
            <ac:spMk id="135" creationId="{C805A854-B40A-4BD1-A46F-67F1B263C2EA}"/>
          </ac:spMkLst>
        </pc:spChg>
        <pc:grpChg chg="del">
          <ac:chgData name="Travis McKee" userId="a41c9158-7a42-473b-b968-9f3029bb07e3" providerId="ADAL" clId="{1C05FE19-1DC1-45C3-93AE-D7C419B24823}" dt="2020-05-28T23:35:10.228" v="9108" actId="478"/>
          <ac:grpSpMkLst>
            <pc:docMk/>
            <pc:sldMk cId="2851991169" sldId="268"/>
            <ac:grpSpMk id="10" creationId="{FC491B8F-80BC-4F39-AAEA-33C260538033}"/>
          </ac:grpSpMkLst>
        </pc:grpChg>
        <pc:picChg chg="add mod">
          <ac:chgData name="Travis McKee" userId="a41c9158-7a42-473b-b968-9f3029bb07e3" providerId="ADAL" clId="{1C05FE19-1DC1-45C3-93AE-D7C419B24823}" dt="2020-05-29T00:28:13.348" v="13486" actId="1076"/>
          <ac:picMkLst>
            <pc:docMk/>
            <pc:sldMk cId="2851991169" sldId="268"/>
            <ac:picMk id="6" creationId="{38A51745-6870-4E64-BF2B-27AF487566F1}"/>
          </ac:picMkLst>
        </pc:picChg>
        <pc:cxnChg chg="mod">
          <ac:chgData name="Travis McKee" userId="a41c9158-7a42-473b-b968-9f3029bb07e3" providerId="ADAL" clId="{1C05FE19-1DC1-45C3-93AE-D7C419B24823}" dt="2020-05-28T23:35:10.228" v="9108" actId="478"/>
          <ac:cxnSpMkLst>
            <pc:docMk/>
            <pc:sldMk cId="2851991169" sldId="268"/>
            <ac:cxnSpMk id="36" creationId="{D9A3D301-45AA-46CD-A0AE-C44E613F6D6B}"/>
          </ac:cxnSpMkLst>
        </pc:cxnChg>
        <pc:cxnChg chg="mod">
          <ac:chgData name="Travis McKee" userId="a41c9158-7a42-473b-b968-9f3029bb07e3" providerId="ADAL" clId="{1C05FE19-1DC1-45C3-93AE-D7C419B24823}" dt="2020-05-28T23:35:10.228" v="9108" actId="478"/>
          <ac:cxnSpMkLst>
            <pc:docMk/>
            <pc:sldMk cId="2851991169" sldId="268"/>
            <ac:cxnSpMk id="123" creationId="{8F3BC90C-95A0-499A-965A-0FBD172A298A}"/>
          </ac:cxnSpMkLst>
        </pc:cxnChg>
      </pc:sldChg>
      <pc:sldChg chg="add del">
        <pc:chgData name="Travis McKee" userId="a41c9158-7a42-473b-b968-9f3029bb07e3" providerId="ADAL" clId="{1C05FE19-1DC1-45C3-93AE-D7C419B24823}" dt="2020-05-28T02:33:31.423" v="5434" actId="47"/>
        <pc:sldMkLst>
          <pc:docMk/>
          <pc:sldMk cId="3824067323" sldId="268"/>
        </pc:sldMkLst>
      </pc:sldChg>
      <pc:sldChg chg="addSp modSp add mod ord modNotesTx">
        <pc:chgData name="Travis McKee" userId="a41c9158-7a42-473b-b968-9f3029bb07e3" providerId="ADAL" clId="{1C05FE19-1DC1-45C3-93AE-D7C419B24823}" dt="2020-06-01T22:21:15.853" v="44720" actId="20577"/>
        <pc:sldMkLst>
          <pc:docMk/>
          <pc:sldMk cId="1501057921" sldId="269"/>
        </pc:sldMkLst>
        <pc:spChg chg="mod">
          <ac:chgData name="Travis McKee" userId="a41c9158-7a42-473b-b968-9f3029bb07e3" providerId="ADAL" clId="{1C05FE19-1DC1-45C3-93AE-D7C419B24823}" dt="2020-06-01T06:28:34.678" v="37941" actId="20577"/>
          <ac:spMkLst>
            <pc:docMk/>
            <pc:sldMk cId="1501057921" sldId="269"/>
            <ac:spMk id="5" creationId="{A2046B9F-4019-495E-AEED-6A71B0D32AF6}"/>
          </ac:spMkLst>
        </pc:spChg>
        <pc:picChg chg="add mod">
          <ac:chgData name="Travis McKee" userId="a41c9158-7a42-473b-b968-9f3029bb07e3" providerId="ADAL" clId="{1C05FE19-1DC1-45C3-93AE-D7C419B24823}" dt="2020-06-01T01:57:39.063" v="34514" actId="1076"/>
          <ac:picMkLst>
            <pc:docMk/>
            <pc:sldMk cId="1501057921" sldId="269"/>
            <ac:picMk id="3" creationId="{1C6F9637-B790-4D73-A154-C5DE51104FDF}"/>
          </ac:picMkLst>
        </pc:picChg>
      </pc:sldChg>
      <pc:sldChg chg="add del">
        <pc:chgData name="Travis McKee" userId="a41c9158-7a42-473b-b968-9f3029bb07e3" providerId="ADAL" clId="{1C05FE19-1DC1-45C3-93AE-D7C419B24823}" dt="2020-05-27T00:13:44.761" v="1414" actId="47"/>
        <pc:sldMkLst>
          <pc:docMk/>
          <pc:sldMk cId="2824359303" sldId="269"/>
        </pc:sldMkLst>
      </pc:sldChg>
      <pc:sldChg chg="add del">
        <pc:chgData name="Travis McKee" userId="a41c9158-7a42-473b-b968-9f3029bb07e3" providerId="ADAL" clId="{1C05FE19-1DC1-45C3-93AE-D7C419B24823}" dt="2020-05-28T02:33:31.423" v="5434" actId="47"/>
        <pc:sldMkLst>
          <pc:docMk/>
          <pc:sldMk cId="4030505931" sldId="269"/>
        </pc:sldMkLst>
      </pc:sldChg>
      <pc:sldChg chg="add del">
        <pc:chgData name="Travis McKee" userId="a41c9158-7a42-473b-b968-9f3029bb07e3" providerId="ADAL" clId="{1C05FE19-1DC1-45C3-93AE-D7C419B24823}" dt="2020-05-27T00:13:44.761" v="1414" actId="47"/>
        <pc:sldMkLst>
          <pc:docMk/>
          <pc:sldMk cId="365235946" sldId="270"/>
        </pc:sldMkLst>
      </pc:sldChg>
      <pc:sldChg chg="add del">
        <pc:chgData name="Travis McKee" userId="a41c9158-7a42-473b-b968-9f3029bb07e3" providerId="ADAL" clId="{1C05FE19-1DC1-45C3-93AE-D7C419B24823}" dt="2020-05-28T02:33:31.423" v="5434" actId="47"/>
        <pc:sldMkLst>
          <pc:docMk/>
          <pc:sldMk cId="1241859688" sldId="270"/>
        </pc:sldMkLst>
      </pc:sldChg>
      <pc:sldChg chg="addSp delSp modSp add mod setBg modNotesTx">
        <pc:chgData name="Travis McKee" userId="a41c9158-7a42-473b-b968-9f3029bb07e3" providerId="ADAL" clId="{1C05FE19-1DC1-45C3-93AE-D7C419B24823}" dt="2020-06-01T22:22:16.012" v="44735" actId="20577"/>
        <pc:sldMkLst>
          <pc:docMk/>
          <pc:sldMk cId="2733461313" sldId="270"/>
        </pc:sldMkLst>
        <pc:spChg chg="mod">
          <ac:chgData name="Travis McKee" userId="a41c9158-7a42-473b-b968-9f3029bb07e3" providerId="ADAL" clId="{1C05FE19-1DC1-45C3-93AE-D7C419B24823}" dt="2020-05-29T00:53:50.142" v="13608" actId="26606"/>
          <ac:spMkLst>
            <pc:docMk/>
            <pc:sldMk cId="2733461313" sldId="270"/>
            <ac:spMk id="2" creationId="{5BB1FD24-093B-427D-AA9B-EA783DDC42CB}"/>
          </ac:spMkLst>
        </pc:spChg>
        <pc:spChg chg="del mod ord">
          <ac:chgData name="Travis McKee" userId="a41c9158-7a42-473b-b968-9f3029bb07e3" providerId="ADAL" clId="{1C05FE19-1DC1-45C3-93AE-D7C419B24823}" dt="2020-06-01T05:54:41.531" v="37043" actId="478"/>
          <ac:spMkLst>
            <pc:docMk/>
            <pc:sldMk cId="2733461313" sldId="270"/>
            <ac:spMk id="5" creationId="{A2046B9F-4019-495E-AEED-6A71B0D32AF6}"/>
          </ac:spMkLst>
        </pc:spChg>
        <pc:spChg chg="add mod">
          <ac:chgData name="Travis McKee" userId="a41c9158-7a42-473b-b968-9f3029bb07e3" providerId="ADAL" clId="{1C05FE19-1DC1-45C3-93AE-D7C419B24823}" dt="2020-06-01T06:10:39.576" v="37775" actId="20577"/>
          <ac:spMkLst>
            <pc:docMk/>
            <pc:sldMk cId="2733461313" sldId="270"/>
            <ac:spMk id="6" creationId="{ED82B676-E3F8-4C74-BC88-4E7AFCA7EEF4}"/>
          </ac:spMkLst>
        </pc:spChg>
        <pc:spChg chg="add mod">
          <ac:chgData name="Travis McKee" userId="a41c9158-7a42-473b-b968-9f3029bb07e3" providerId="ADAL" clId="{1C05FE19-1DC1-45C3-93AE-D7C419B24823}" dt="2020-06-01T06:11:57.045" v="37836" actId="20577"/>
          <ac:spMkLst>
            <pc:docMk/>
            <pc:sldMk cId="2733461313" sldId="270"/>
            <ac:spMk id="7" creationId="{4FFDC568-1A52-4A70-A097-224C8D736B70}"/>
          </ac:spMkLst>
        </pc:spChg>
        <pc:spChg chg="add del mod">
          <ac:chgData name="Travis McKee" userId="a41c9158-7a42-473b-b968-9f3029bb07e3" providerId="ADAL" clId="{1C05FE19-1DC1-45C3-93AE-D7C419B24823}" dt="2020-06-01T05:43:29.585" v="36526" actId="478"/>
          <ac:spMkLst>
            <pc:docMk/>
            <pc:sldMk cId="2733461313" sldId="270"/>
            <ac:spMk id="8" creationId="{43CD6249-E1B0-45B5-ADFA-103E71A6C0BD}"/>
          </ac:spMkLst>
        </pc:spChg>
        <pc:spChg chg="add mod">
          <ac:chgData name="Travis McKee" userId="a41c9158-7a42-473b-b968-9f3029bb07e3" providerId="ADAL" clId="{1C05FE19-1DC1-45C3-93AE-D7C419B24823}" dt="2020-06-01T06:12:37.476" v="37846" actId="20577"/>
          <ac:spMkLst>
            <pc:docMk/>
            <pc:sldMk cId="2733461313" sldId="270"/>
            <ac:spMk id="9" creationId="{8E8D81BA-2CE8-40EC-AB0C-B72C829B3C9C}"/>
          </ac:spMkLst>
        </pc:spChg>
        <pc:picChg chg="add mod">
          <ac:chgData name="Travis McKee" userId="a41c9158-7a42-473b-b968-9f3029bb07e3" providerId="ADAL" clId="{1C05FE19-1DC1-45C3-93AE-D7C419B24823}" dt="2020-06-01T05:55:35.208" v="37056" actId="14100"/>
          <ac:picMkLst>
            <pc:docMk/>
            <pc:sldMk cId="2733461313" sldId="270"/>
            <ac:picMk id="3" creationId="{5768CFBE-3707-4783-ACA4-0D0098089F11}"/>
          </ac:picMkLst>
        </pc:picChg>
      </pc:sldChg>
      <pc:sldChg chg="add del">
        <pc:chgData name="Travis McKee" userId="a41c9158-7a42-473b-b968-9f3029bb07e3" providerId="ADAL" clId="{1C05FE19-1DC1-45C3-93AE-D7C419B24823}" dt="2020-05-28T02:33:31.423" v="5434" actId="47"/>
        <pc:sldMkLst>
          <pc:docMk/>
          <pc:sldMk cId="895567549" sldId="271"/>
        </pc:sldMkLst>
      </pc:sldChg>
      <pc:sldChg chg="modSp add del mod">
        <pc:chgData name="Travis McKee" userId="a41c9158-7a42-473b-b968-9f3029bb07e3" providerId="ADAL" clId="{1C05FE19-1DC1-45C3-93AE-D7C419B24823}" dt="2020-06-01T02:42:31.261" v="36175" actId="47"/>
        <pc:sldMkLst>
          <pc:docMk/>
          <pc:sldMk cId="3620370099" sldId="271"/>
        </pc:sldMkLst>
        <pc:spChg chg="mod">
          <ac:chgData name="Travis McKee" userId="a41c9158-7a42-473b-b968-9f3029bb07e3" providerId="ADAL" clId="{1C05FE19-1DC1-45C3-93AE-D7C419B24823}" dt="2020-05-30T01:15:58.965" v="14639" actId="20577"/>
          <ac:spMkLst>
            <pc:docMk/>
            <pc:sldMk cId="3620370099" sldId="271"/>
            <ac:spMk id="5" creationId="{A2046B9F-4019-495E-AEED-6A71B0D32AF6}"/>
          </ac:spMkLst>
        </pc:spChg>
      </pc:sldChg>
      <pc:sldChg chg="add del">
        <pc:chgData name="Travis McKee" userId="a41c9158-7a42-473b-b968-9f3029bb07e3" providerId="ADAL" clId="{1C05FE19-1DC1-45C3-93AE-D7C419B24823}" dt="2020-05-27T00:13:44.761" v="1414" actId="47"/>
        <pc:sldMkLst>
          <pc:docMk/>
          <pc:sldMk cId="3729634599" sldId="271"/>
        </pc:sldMkLst>
      </pc:sldChg>
      <pc:sldChg chg="add del">
        <pc:chgData name="Travis McKee" userId="a41c9158-7a42-473b-b968-9f3029bb07e3" providerId="ADAL" clId="{1C05FE19-1DC1-45C3-93AE-D7C419B24823}" dt="2020-05-28T02:33:31.423" v="5434" actId="47"/>
        <pc:sldMkLst>
          <pc:docMk/>
          <pc:sldMk cId="1831372146" sldId="272"/>
        </pc:sldMkLst>
      </pc:sldChg>
      <pc:sldChg chg="add del">
        <pc:chgData name="Travis McKee" userId="a41c9158-7a42-473b-b968-9f3029bb07e3" providerId="ADAL" clId="{1C05FE19-1DC1-45C3-93AE-D7C419B24823}" dt="2020-05-27T00:13:44.761" v="1414" actId="47"/>
        <pc:sldMkLst>
          <pc:docMk/>
          <pc:sldMk cId="2296679412" sldId="272"/>
        </pc:sldMkLst>
      </pc:sldChg>
      <pc:sldChg chg="addSp delSp modSp add mod modNotesTx">
        <pc:chgData name="Travis McKee" userId="a41c9158-7a42-473b-b968-9f3029bb07e3" providerId="ADAL" clId="{1C05FE19-1DC1-45C3-93AE-D7C419B24823}" dt="2020-06-01T22:23:00.178" v="44742" actId="20577"/>
        <pc:sldMkLst>
          <pc:docMk/>
          <pc:sldMk cId="3589580664" sldId="272"/>
        </pc:sldMkLst>
        <pc:spChg chg="del mod">
          <ac:chgData name="Travis McKee" userId="a41c9158-7a42-473b-b968-9f3029bb07e3" providerId="ADAL" clId="{1C05FE19-1DC1-45C3-93AE-D7C419B24823}" dt="2020-06-01T05:57:22.070" v="37062" actId="478"/>
          <ac:spMkLst>
            <pc:docMk/>
            <pc:sldMk cId="3589580664" sldId="272"/>
            <ac:spMk id="5" creationId="{A2046B9F-4019-495E-AEED-6A71B0D32AF6}"/>
          </ac:spMkLst>
        </pc:spChg>
        <pc:spChg chg="mod">
          <ac:chgData name="Travis McKee" userId="a41c9158-7a42-473b-b968-9f3029bb07e3" providerId="ADAL" clId="{1C05FE19-1DC1-45C3-93AE-D7C419B24823}" dt="2020-05-29T00:55:33.477" v="13637"/>
          <ac:spMkLst>
            <pc:docMk/>
            <pc:sldMk cId="3589580664" sldId="272"/>
            <ac:spMk id="6" creationId="{CFEB5AD8-0079-4410-B7A0-5317CE1B2034}"/>
          </ac:spMkLst>
        </pc:spChg>
        <pc:spChg chg="mod">
          <ac:chgData name="Travis McKee" userId="a41c9158-7a42-473b-b968-9f3029bb07e3" providerId="ADAL" clId="{1C05FE19-1DC1-45C3-93AE-D7C419B24823}" dt="2020-05-29T00:55:33.477" v="13637"/>
          <ac:spMkLst>
            <pc:docMk/>
            <pc:sldMk cId="3589580664" sldId="272"/>
            <ac:spMk id="7" creationId="{0033ED71-D588-4247-813D-0048FB04349D}"/>
          </ac:spMkLst>
        </pc:spChg>
        <pc:spChg chg="mod">
          <ac:chgData name="Travis McKee" userId="a41c9158-7a42-473b-b968-9f3029bb07e3" providerId="ADAL" clId="{1C05FE19-1DC1-45C3-93AE-D7C419B24823}" dt="2020-05-29T00:55:33.477" v="13637"/>
          <ac:spMkLst>
            <pc:docMk/>
            <pc:sldMk cId="3589580664" sldId="272"/>
            <ac:spMk id="8" creationId="{8EBE02AF-33A2-4CCE-9FB2-38210D41C4B6}"/>
          </ac:spMkLst>
        </pc:spChg>
        <pc:spChg chg="mod">
          <ac:chgData name="Travis McKee" userId="a41c9158-7a42-473b-b968-9f3029bb07e3" providerId="ADAL" clId="{1C05FE19-1DC1-45C3-93AE-D7C419B24823}" dt="2020-05-29T00:55:33.477" v="13637"/>
          <ac:spMkLst>
            <pc:docMk/>
            <pc:sldMk cId="3589580664" sldId="272"/>
            <ac:spMk id="17" creationId="{0BB0438F-5D68-4982-8060-9C295DF06DF3}"/>
          </ac:spMkLst>
        </pc:spChg>
        <pc:spChg chg="mod">
          <ac:chgData name="Travis McKee" userId="a41c9158-7a42-473b-b968-9f3029bb07e3" providerId="ADAL" clId="{1C05FE19-1DC1-45C3-93AE-D7C419B24823}" dt="2020-05-29T00:55:33.477" v="13637"/>
          <ac:spMkLst>
            <pc:docMk/>
            <pc:sldMk cId="3589580664" sldId="272"/>
            <ac:spMk id="18" creationId="{6E726467-1C95-492C-A650-7E86369C19E8}"/>
          </ac:spMkLst>
        </pc:spChg>
        <pc:spChg chg="mod">
          <ac:chgData name="Travis McKee" userId="a41c9158-7a42-473b-b968-9f3029bb07e3" providerId="ADAL" clId="{1C05FE19-1DC1-45C3-93AE-D7C419B24823}" dt="2020-05-29T00:55:33.477" v="13637"/>
          <ac:spMkLst>
            <pc:docMk/>
            <pc:sldMk cId="3589580664" sldId="272"/>
            <ac:spMk id="19" creationId="{A5B79FD7-5C30-47AE-909F-7CA4A7996CEF}"/>
          </ac:spMkLst>
        </pc:spChg>
        <pc:spChg chg="mod">
          <ac:chgData name="Travis McKee" userId="a41c9158-7a42-473b-b968-9f3029bb07e3" providerId="ADAL" clId="{1C05FE19-1DC1-45C3-93AE-D7C419B24823}" dt="2020-05-29T00:55:33.477" v="13637"/>
          <ac:spMkLst>
            <pc:docMk/>
            <pc:sldMk cId="3589580664" sldId="272"/>
            <ac:spMk id="20" creationId="{0BCE539A-8232-463D-B0E0-B04C08972E8A}"/>
          </ac:spMkLst>
        </pc:spChg>
        <pc:spChg chg="mod">
          <ac:chgData name="Travis McKee" userId="a41c9158-7a42-473b-b968-9f3029bb07e3" providerId="ADAL" clId="{1C05FE19-1DC1-45C3-93AE-D7C419B24823}" dt="2020-05-29T00:55:33.477" v="13637"/>
          <ac:spMkLst>
            <pc:docMk/>
            <pc:sldMk cId="3589580664" sldId="272"/>
            <ac:spMk id="21" creationId="{602089E8-DF1E-47A2-9927-490D5B2B2D8A}"/>
          </ac:spMkLst>
        </pc:spChg>
        <pc:spChg chg="mod">
          <ac:chgData name="Travis McKee" userId="a41c9158-7a42-473b-b968-9f3029bb07e3" providerId="ADAL" clId="{1C05FE19-1DC1-45C3-93AE-D7C419B24823}" dt="2020-05-29T00:55:33.477" v="13637"/>
          <ac:spMkLst>
            <pc:docMk/>
            <pc:sldMk cId="3589580664" sldId="272"/>
            <ac:spMk id="22" creationId="{90459774-1AEE-4602-BBCD-07B1C1A1EDAC}"/>
          </ac:spMkLst>
        </pc:spChg>
        <pc:spChg chg="mod">
          <ac:chgData name="Travis McKee" userId="a41c9158-7a42-473b-b968-9f3029bb07e3" providerId="ADAL" clId="{1C05FE19-1DC1-45C3-93AE-D7C419B24823}" dt="2020-05-29T00:55:33.477" v="13637"/>
          <ac:spMkLst>
            <pc:docMk/>
            <pc:sldMk cId="3589580664" sldId="272"/>
            <ac:spMk id="23" creationId="{8DB41B37-0E94-4D95-BEEE-334C910B1D7F}"/>
          </ac:spMkLst>
        </pc:spChg>
        <pc:spChg chg="mod">
          <ac:chgData name="Travis McKee" userId="a41c9158-7a42-473b-b968-9f3029bb07e3" providerId="ADAL" clId="{1C05FE19-1DC1-45C3-93AE-D7C419B24823}" dt="2020-05-29T00:55:33.477" v="13637"/>
          <ac:spMkLst>
            <pc:docMk/>
            <pc:sldMk cId="3589580664" sldId="272"/>
            <ac:spMk id="24" creationId="{1071FAED-F676-4CBE-B503-7A9F48104993}"/>
          </ac:spMkLst>
        </pc:spChg>
        <pc:spChg chg="mod">
          <ac:chgData name="Travis McKee" userId="a41c9158-7a42-473b-b968-9f3029bb07e3" providerId="ADAL" clId="{1C05FE19-1DC1-45C3-93AE-D7C419B24823}" dt="2020-05-29T00:55:33.477" v="13637"/>
          <ac:spMkLst>
            <pc:docMk/>
            <pc:sldMk cId="3589580664" sldId="272"/>
            <ac:spMk id="25" creationId="{00E4318D-3119-4D67-8C5C-06B3DE52E111}"/>
          </ac:spMkLst>
        </pc:spChg>
        <pc:spChg chg="mod">
          <ac:chgData name="Travis McKee" userId="a41c9158-7a42-473b-b968-9f3029bb07e3" providerId="ADAL" clId="{1C05FE19-1DC1-45C3-93AE-D7C419B24823}" dt="2020-05-29T00:55:33.477" v="13637"/>
          <ac:spMkLst>
            <pc:docMk/>
            <pc:sldMk cId="3589580664" sldId="272"/>
            <ac:spMk id="26" creationId="{A0ECE608-D7BB-44B3-A541-9A4757819ACE}"/>
          </ac:spMkLst>
        </pc:spChg>
        <pc:spChg chg="mod">
          <ac:chgData name="Travis McKee" userId="a41c9158-7a42-473b-b968-9f3029bb07e3" providerId="ADAL" clId="{1C05FE19-1DC1-45C3-93AE-D7C419B24823}" dt="2020-05-29T00:55:33.477" v="13637"/>
          <ac:spMkLst>
            <pc:docMk/>
            <pc:sldMk cId="3589580664" sldId="272"/>
            <ac:spMk id="27" creationId="{A87119BD-973C-4296-8C20-A7780B53C4F6}"/>
          </ac:spMkLst>
        </pc:spChg>
        <pc:spChg chg="mod">
          <ac:chgData name="Travis McKee" userId="a41c9158-7a42-473b-b968-9f3029bb07e3" providerId="ADAL" clId="{1C05FE19-1DC1-45C3-93AE-D7C419B24823}" dt="2020-05-29T00:55:33.477" v="13637"/>
          <ac:spMkLst>
            <pc:docMk/>
            <pc:sldMk cId="3589580664" sldId="272"/>
            <ac:spMk id="28" creationId="{9F8BFCB0-B730-4039-928F-07114409603B}"/>
          </ac:spMkLst>
        </pc:spChg>
        <pc:spChg chg="mod">
          <ac:chgData name="Travis McKee" userId="a41c9158-7a42-473b-b968-9f3029bb07e3" providerId="ADAL" clId="{1C05FE19-1DC1-45C3-93AE-D7C419B24823}" dt="2020-05-29T00:55:33.477" v="13637"/>
          <ac:spMkLst>
            <pc:docMk/>
            <pc:sldMk cId="3589580664" sldId="272"/>
            <ac:spMk id="29" creationId="{9C7E2EB4-77F2-4A7A-B6AC-75454CF09C7E}"/>
          </ac:spMkLst>
        </pc:spChg>
        <pc:spChg chg="mod">
          <ac:chgData name="Travis McKee" userId="a41c9158-7a42-473b-b968-9f3029bb07e3" providerId="ADAL" clId="{1C05FE19-1DC1-45C3-93AE-D7C419B24823}" dt="2020-05-29T00:55:33.477" v="13637"/>
          <ac:spMkLst>
            <pc:docMk/>
            <pc:sldMk cId="3589580664" sldId="272"/>
            <ac:spMk id="30" creationId="{D2A646C3-6AB4-41C6-8985-E97FFF12C3CE}"/>
          </ac:spMkLst>
        </pc:spChg>
        <pc:spChg chg="mod">
          <ac:chgData name="Travis McKee" userId="a41c9158-7a42-473b-b968-9f3029bb07e3" providerId="ADAL" clId="{1C05FE19-1DC1-45C3-93AE-D7C419B24823}" dt="2020-05-29T00:55:33.477" v="13637"/>
          <ac:spMkLst>
            <pc:docMk/>
            <pc:sldMk cId="3589580664" sldId="272"/>
            <ac:spMk id="33" creationId="{F96826DF-DA0E-4CD3-8A09-1782A442FD2A}"/>
          </ac:spMkLst>
        </pc:spChg>
        <pc:spChg chg="mod">
          <ac:chgData name="Travis McKee" userId="a41c9158-7a42-473b-b968-9f3029bb07e3" providerId="ADAL" clId="{1C05FE19-1DC1-45C3-93AE-D7C419B24823}" dt="2020-05-29T00:55:33.477" v="13637"/>
          <ac:spMkLst>
            <pc:docMk/>
            <pc:sldMk cId="3589580664" sldId="272"/>
            <ac:spMk id="34" creationId="{D4BA9BC3-DEAB-4AB9-962C-0AF2521E4118}"/>
          </ac:spMkLst>
        </pc:spChg>
        <pc:spChg chg="mod">
          <ac:chgData name="Travis McKee" userId="a41c9158-7a42-473b-b968-9f3029bb07e3" providerId="ADAL" clId="{1C05FE19-1DC1-45C3-93AE-D7C419B24823}" dt="2020-05-29T00:55:33.477" v="13637"/>
          <ac:spMkLst>
            <pc:docMk/>
            <pc:sldMk cId="3589580664" sldId="272"/>
            <ac:spMk id="35" creationId="{3F4DD80A-6113-4F98-B417-E9AF04855BD7}"/>
          </ac:spMkLst>
        </pc:spChg>
        <pc:spChg chg="mod">
          <ac:chgData name="Travis McKee" userId="a41c9158-7a42-473b-b968-9f3029bb07e3" providerId="ADAL" clId="{1C05FE19-1DC1-45C3-93AE-D7C419B24823}" dt="2020-05-29T00:55:33.477" v="13637"/>
          <ac:spMkLst>
            <pc:docMk/>
            <pc:sldMk cId="3589580664" sldId="272"/>
            <ac:spMk id="36" creationId="{A6714464-3F49-438A-8CC1-92D8B79CFCF1}"/>
          </ac:spMkLst>
        </pc:spChg>
        <pc:spChg chg="mod">
          <ac:chgData name="Travis McKee" userId="a41c9158-7a42-473b-b968-9f3029bb07e3" providerId="ADAL" clId="{1C05FE19-1DC1-45C3-93AE-D7C419B24823}" dt="2020-05-29T00:55:33.477" v="13637"/>
          <ac:spMkLst>
            <pc:docMk/>
            <pc:sldMk cId="3589580664" sldId="272"/>
            <ac:spMk id="37" creationId="{D977BBC6-FBFD-4D60-9AEB-A47A4A03CCB2}"/>
          </ac:spMkLst>
        </pc:spChg>
        <pc:spChg chg="mod">
          <ac:chgData name="Travis McKee" userId="a41c9158-7a42-473b-b968-9f3029bb07e3" providerId="ADAL" clId="{1C05FE19-1DC1-45C3-93AE-D7C419B24823}" dt="2020-05-29T00:55:33.477" v="13637"/>
          <ac:spMkLst>
            <pc:docMk/>
            <pc:sldMk cId="3589580664" sldId="272"/>
            <ac:spMk id="38" creationId="{92E4C613-2035-4207-AE74-9A8555D41DC6}"/>
          </ac:spMkLst>
        </pc:spChg>
        <pc:spChg chg="mod">
          <ac:chgData name="Travis McKee" userId="a41c9158-7a42-473b-b968-9f3029bb07e3" providerId="ADAL" clId="{1C05FE19-1DC1-45C3-93AE-D7C419B24823}" dt="2020-05-29T00:55:33.477" v="13637"/>
          <ac:spMkLst>
            <pc:docMk/>
            <pc:sldMk cId="3589580664" sldId="272"/>
            <ac:spMk id="42" creationId="{46042A3B-54EC-4C26-B90B-A3E8A2EC1EF6}"/>
          </ac:spMkLst>
        </pc:spChg>
        <pc:spChg chg="mod">
          <ac:chgData name="Travis McKee" userId="a41c9158-7a42-473b-b968-9f3029bb07e3" providerId="ADAL" clId="{1C05FE19-1DC1-45C3-93AE-D7C419B24823}" dt="2020-05-29T00:55:33.477" v="13637"/>
          <ac:spMkLst>
            <pc:docMk/>
            <pc:sldMk cId="3589580664" sldId="272"/>
            <ac:spMk id="43" creationId="{1B2AD6E4-AA56-403F-8BCF-B89C58CC1396}"/>
          </ac:spMkLst>
        </pc:spChg>
        <pc:spChg chg="mod">
          <ac:chgData name="Travis McKee" userId="a41c9158-7a42-473b-b968-9f3029bb07e3" providerId="ADAL" clId="{1C05FE19-1DC1-45C3-93AE-D7C419B24823}" dt="2020-05-29T00:55:33.477" v="13637"/>
          <ac:spMkLst>
            <pc:docMk/>
            <pc:sldMk cId="3589580664" sldId="272"/>
            <ac:spMk id="44" creationId="{FA80DC26-A349-4CDF-8D28-062A4C82C344}"/>
          </ac:spMkLst>
        </pc:spChg>
        <pc:spChg chg="mod">
          <ac:chgData name="Travis McKee" userId="a41c9158-7a42-473b-b968-9f3029bb07e3" providerId="ADAL" clId="{1C05FE19-1DC1-45C3-93AE-D7C419B24823}" dt="2020-05-29T00:55:33.477" v="13637"/>
          <ac:spMkLst>
            <pc:docMk/>
            <pc:sldMk cId="3589580664" sldId="272"/>
            <ac:spMk id="46" creationId="{18948211-050B-41F1-8F80-77C7CED187D6}"/>
          </ac:spMkLst>
        </pc:spChg>
        <pc:spChg chg="mod">
          <ac:chgData name="Travis McKee" userId="a41c9158-7a42-473b-b968-9f3029bb07e3" providerId="ADAL" clId="{1C05FE19-1DC1-45C3-93AE-D7C419B24823}" dt="2020-05-29T00:55:33.477" v="13637"/>
          <ac:spMkLst>
            <pc:docMk/>
            <pc:sldMk cId="3589580664" sldId="272"/>
            <ac:spMk id="47" creationId="{3D4DDB24-F63C-46D2-92E9-D168ABBED935}"/>
          </ac:spMkLst>
        </pc:spChg>
        <pc:spChg chg="mod">
          <ac:chgData name="Travis McKee" userId="a41c9158-7a42-473b-b968-9f3029bb07e3" providerId="ADAL" clId="{1C05FE19-1DC1-45C3-93AE-D7C419B24823}" dt="2020-05-29T00:55:33.477" v="13637"/>
          <ac:spMkLst>
            <pc:docMk/>
            <pc:sldMk cId="3589580664" sldId="272"/>
            <ac:spMk id="48" creationId="{A34EA035-83C4-4216-9CF7-7EEEDD7051BF}"/>
          </ac:spMkLst>
        </pc:spChg>
        <pc:spChg chg="mod">
          <ac:chgData name="Travis McKee" userId="a41c9158-7a42-473b-b968-9f3029bb07e3" providerId="ADAL" clId="{1C05FE19-1DC1-45C3-93AE-D7C419B24823}" dt="2020-05-29T00:55:33.477" v="13637"/>
          <ac:spMkLst>
            <pc:docMk/>
            <pc:sldMk cId="3589580664" sldId="272"/>
            <ac:spMk id="49" creationId="{594DC0B3-6B81-4299-8C4E-C1C7E7B5C341}"/>
          </ac:spMkLst>
        </pc:spChg>
        <pc:spChg chg="mod">
          <ac:chgData name="Travis McKee" userId="a41c9158-7a42-473b-b968-9f3029bb07e3" providerId="ADAL" clId="{1C05FE19-1DC1-45C3-93AE-D7C419B24823}" dt="2020-05-29T00:55:33.477" v="13637"/>
          <ac:spMkLst>
            <pc:docMk/>
            <pc:sldMk cId="3589580664" sldId="272"/>
            <ac:spMk id="52" creationId="{83D67653-F3BC-4316-9343-26FE9691CEF6}"/>
          </ac:spMkLst>
        </pc:spChg>
        <pc:spChg chg="mod">
          <ac:chgData name="Travis McKee" userId="a41c9158-7a42-473b-b968-9f3029bb07e3" providerId="ADAL" clId="{1C05FE19-1DC1-45C3-93AE-D7C419B24823}" dt="2020-05-29T00:55:33.477" v="13637"/>
          <ac:spMkLst>
            <pc:docMk/>
            <pc:sldMk cId="3589580664" sldId="272"/>
            <ac:spMk id="62" creationId="{0002BE65-D84F-48A9-AE1F-46F4CF9AD59D}"/>
          </ac:spMkLst>
        </pc:spChg>
        <pc:spChg chg="mod">
          <ac:chgData name="Travis McKee" userId="a41c9158-7a42-473b-b968-9f3029bb07e3" providerId="ADAL" clId="{1C05FE19-1DC1-45C3-93AE-D7C419B24823}" dt="2020-05-29T00:55:33.477" v="13637"/>
          <ac:spMkLst>
            <pc:docMk/>
            <pc:sldMk cId="3589580664" sldId="272"/>
            <ac:spMk id="65" creationId="{D1EDFB55-0191-466F-838E-8F27AC5CF3B3}"/>
          </ac:spMkLst>
        </pc:spChg>
        <pc:spChg chg="mod">
          <ac:chgData name="Travis McKee" userId="a41c9158-7a42-473b-b968-9f3029bb07e3" providerId="ADAL" clId="{1C05FE19-1DC1-45C3-93AE-D7C419B24823}" dt="2020-05-29T00:55:33.477" v="13637"/>
          <ac:spMkLst>
            <pc:docMk/>
            <pc:sldMk cId="3589580664" sldId="272"/>
            <ac:spMk id="70" creationId="{49D81808-FED6-4249-9FF6-A9CE19567E5F}"/>
          </ac:spMkLst>
        </pc:spChg>
        <pc:spChg chg="mod">
          <ac:chgData name="Travis McKee" userId="a41c9158-7a42-473b-b968-9f3029bb07e3" providerId="ADAL" clId="{1C05FE19-1DC1-45C3-93AE-D7C419B24823}" dt="2020-05-29T00:55:33.477" v="13637"/>
          <ac:spMkLst>
            <pc:docMk/>
            <pc:sldMk cId="3589580664" sldId="272"/>
            <ac:spMk id="72" creationId="{98FD2DD9-F1E3-4188-8B24-E9649855BD0C}"/>
          </ac:spMkLst>
        </pc:spChg>
        <pc:spChg chg="mod">
          <ac:chgData name="Travis McKee" userId="a41c9158-7a42-473b-b968-9f3029bb07e3" providerId="ADAL" clId="{1C05FE19-1DC1-45C3-93AE-D7C419B24823}" dt="2020-05-29T00:55:33.477" v="13637"/>
          <ac:spMkLst>
            <pc:docMk/>
            <pc:sldMk cId="3589580664" sldId="272"/>
            <ac:spMk id="74" creationId="{24C16A80-BDEF-4F55-942F-8755284EC908}"/>
          </ac:spMkLst>
        </pc:spChg>
        <pc:spChg chg="mod">
          <ac:chgData name="Travis McKee" userId="a41c9158-7a42-473b-b968-9f3029bb07e3" providerId="ADAL" clId="{1C05FE19-1DC1-45C3-93AE-D7C419B24823}" dt="2020-05-29T00:55:33.477" v="13637"/>
          <ac:spMkLst>
            <pc:docMk/>
            <pc:sldMk cId="3589580664" sldId="272"/>
            <ac:spMk id="79" creationId="{477506BE-DF5F-46BA-B1B9-CEAA58F87619}"/>
          </ac:spMkLst>
        </pc:spChg>
        <pc:spChg chg="mod">
          <ac:chgData name="Travis McKee" userId="a41c9158-7a42-473b-b968-9f3029bb07e3" providerId="ADAL" clId="{1C05FE19-1DC1-45C3-93AE-D7C419B24823}" dt="2020-05-29T00:55:33.477" v="13637"/>
          <ac:spMkLst>
            <pc:docMk/>
            <pc:sldMk cId="3589580664" sldId="272"/>
            <ac:spMk id="81" creationId="{08FEA0CF-B7B0-4772-9250-CD0E7DA3A012}"/>
          </ac:spMkLst>
        </pc:spChg>
        <pc:spChg chg="mod">
          <ac:chgData name="Travis McKee" userId="a41c9158-7a42-473b-b968-9f3029bb07e3" providerId="ADAL" clId="{1C05FE19-1DC1-45C3-93AE-D7C419B24823}" dt="2020-05-29T00:55:33.477" v="13637"/>
          <ac:spMkLst>
            <pc:docMk/>
            <pc:sldMk cId="3589580664" sldId="272"/>
            <ac:spMk id="83" creationId="{895C268E-19FD-4D63-A4CA-FD3112C0D9B2}"/>
          </ac:spMkLst>
        </pc:spChg>
        <pc:spChg chg="mod">
          <ac:chgData name="Travis McKee" userId="a41c9158-7a42-473b-b968-9f3029bb07e3" providerId="ADAL" clId="{1C05FE19-1DC1-45C3-93AE-D7C419B24823}" dt="2020-05-29T00:55:33.477" v="13637"/>
          <ac:spMkLst>
            <pc:docMk/>
            <pc:sldMk cId="3589580664" sldId="272"/>
            <ac:spMk id="88" creationId="{BB725AE3-864C-44ED-9A78-32D48F270873}"/>
          </ac:spMkLst>
        </pc:spChg>
        <pc:spChg chg="mod">
          <ac:chgData name="Travis McKee" userId="a41c9158-7a42-473b-b968-9f3029bb07e3" providerId="ADAL" clId="{1C05FE19-1DC1-45C3-93AE-D7C419B24823}" dt="2020-05-29T00:55:33.477" v="13637"/>
          <ac:spMkLst>
            <pc:docMk/>
            <pc:sldMk cId="3589580664" sldId="272"/>
            <ac:spMk id="90" creationId="{E78B5592-1629-4150-8CFD-1C87AD9B0842}"/>
          </ac:spMkLst>
        </pc:spChg>
        <pc:spChg chg="mod">
          <ac:chgData name="Travis McKee" userId="a41c9158-7a42-473b-b968-9f3029bb07e3" providerId="ADAL" clId="{1C05FE19-1DC1-45C3-93AE-D7C419B24823}" dt="2020-05-29T00:55:33.477" v="13637"/>
          <ac:spMkLst>
            <pc:docMk/>
            <pc:sldMk cId="3589580664" sldId="272"/>
            <ac:spMk id="92" creationId="{1F1AD47A-3F39-4156-A49B-41D993862B11}"/>
          </ac:spMkLst>
        </pc:spChg>
        <pc:spChg chg="mod">
          <ac:chgData name="Travis McKee" userId="a41c9158-7a42-473b-b968-9f3029bb07e3" providerId="ADAL" clId="{1C05FE19-1DC1-45C3-93AE-D7C419B24823}" dt="2020-05-29T00:55:33.477" v="13637"/>
          <ac:spMkLst>
            <pc:docMk/>
            <pc:sldMk cId="3589580664" sldId="272"/>
            <ac:spMk id="97" creationId="{C249D0D4-3801-4876-8706-90892770F370}"/>
          </ac:spMkLst>
        </pc:spChg>
        <pc:spChg chg="mod">
          <ac:chgData name="Travis McKee" userId="a41c9158-7a42-473b-b968-9f3029bb07e3" providerId="ADAL" clId="{1C05FE19-1DC1-45C3-93AE-D7C419B24823}" dt="2020-05-29T00:55:33.477" v="13637"/>
          <ac:spMkLst>
            <pc:docMk/>
            <pc:sldMk cId="3589580664" sldId="272"/>
            <ac:spMk id="99" creationId="{7C07F590-DC89-48B9-BA85-EA00A83AC603}"/>
          </ac:spMkLst>
        </pc:spChg>
        <pc:spChg chg="mod">
          <ac:chgData name="Travis McKee" userId="a41c9158-7a42-473b-b968-9f3029bb07e3" providerId="ADAL" clId="{1C05FE19-1DC1-45C3-93AE-D7C419B24823}" dt="2020-05-29T00:55:33.477" v="13637"/>
          <ac:spMkLst>
            <pc:docMk/>
            <pc:sldMk cId="3589580664" sldId="272"/>
            <ac:spMk id="101" creationId="{75815C15-248F-4505-83C2-E27FACFE78A1}"/>
          </ac:spMkLst>
        </pc:spChg>
        <pc:spChg chg="mod">
          <ac:chgData name="Travis McKee" userId="a41c9158-7a42-473b-b968-9f3029bb07e3" providerId="ADAL" clId="{1C05FE19-1DC1-45C3-93AE-D7C419B24823}" dt="2020-05-29T00:55:33.477" v="13637"/>
          <ac:spMkLst>
            <pc:docMk/>
            <pc:sldMk cId="3589580664" sldId="272"/>
            <ac:spMk id="106" creationId="{0B09EA8D-E94B-4061-833A-E47D3FE8D1DD}"/>
          </ac:spMkLst>
        </pc:spChg>
        <pc:spChg chg="mod">
          <ac:chgData name="Travis McKee" userId="a41c9158-7a42-473b-b968-9f3029bb07e3" providerId="ADAL" clId="{1C05FE19-1DC1-45C3-93AE-D7C419B24823}" dt="2020-05-29T00:55:33.477" v="13637"/>
          <ac:spMkLst>
            <pc:docMk/>
            <pc:sldMk cId="3589580664" sldId="272"/>
            <ac:spMk id="108" creationId="{D87799D4-1E77-434A-A958-5602BBAB57A7}"/>
          </ac:spMkLst>
        </pc:spChg>
        <pc:spChg chg="mod">
          <ac:chgData name="Travis McKee" userId="a41c9158-7a42-473b-b968-9f3029bb07e3" providerId="ADAL" clId="{1C05FE19-1DC1-45C3-93AE-D7C419B24823}" dt="2020-05-29T00:55:33.477" v="13637"/>
          <ac:spMkLst>
            <pc:docMk/>
            <pc:sldMk cId="3589580664" sldId="272"/>
            <ac:spMk id="114" creationId="{91EA1A8C-DE10-45D5-A23C-7CE234849110}"/>
          </ac:spMkLst>
        </pc:spChg>
        <pc:spChg chg="mod">
          <ac:chgData name="Travis McKee" userId="a41c9158-7a42-473b-b968-9f3029bb07e3" providerId="ADAL" clId="{1C05FE19-1DC1-45C3-93AE-D7C419B24823}" dt="2020-05-29T00:55:33.477" v="13637"/>
          <ac:spMkLst>
            <pc:docMk/>
            <pc:sldMk cId="3589580664" sldId="272"/>
            <ac:spMk id="116" creationId="{4D49C85E-3C83-4534-9A9E-0E53EB5438F3}"/>
          </ac:spMkLst>
        </pc:spChg>
        <pc:spChg chg="mod">
          <ac:chgData name="Travis McKee" userId="a41c9158-7a42-473b-b968-9f3029bb07e3" providerId="ADAL" clId="{1C05FE19-1DC1-45C3-93AE-D7C419B24823}" dt="2020-05-29T00:55:33.477" v="13637"/>
          <ac:spMkLst>
            <pc:docMk/>
            <pc:sldMk cId="3589580664" sldId="272"/>
            <ac:spMk id="119" creationId="{82A2F5EC-3AF5-4BDC-989C-4D6B149DB29C}"/>
          </ac:spMkLst>
        </pc:spChg>
        <pc:spChg chg="mod">
          <ac:chgData name="Travis McKee" userId="a41c9158-7a42-473b-b968-9f3029bb07e3" providerId="ADAL" clId="{1C05FE19-1DC1-45C3-93AE-D7C419B24823}" dt="2020-05-29T00:55:33.477" v="13637"/>
          <ac:spMkLst>
            <pc:docMk/>
            <pc:sldMk cId="3589580664" sldId="272"/>
            <ac:spMk id="120" creationId="{534B1369-CC94-46C9-A517-CF33BF93C264}"/>
          </ac:spMkLst>
        </pc:spChg>
        <pc:spChg chg="add mod">
          <ac:chgData name="Travis McKee" userId="a41c9158-7a42-473b-b968-9f3029bb07e3" providerId="ADAL" clId="{1C05FE19-1DC1-45C3-93AE-D7C419B24823}" dt="2020-06-01T06:32:36.531" v="37973" actId="20577"/>
          <ac:spMkLst>
            <pc:docMk/>
            <pc:sldMk cId="3589580664" sldId="272"/>
            <ac:spMk id="122" creationId="{7982D003-391A-4C65-BE05-8664276CC2FB}"/>
          </ac:spMkLst>
        </pc:spChg>
        <pc:grpChg chg="add del mod">
          <ac:chgData name="Travis McKee" userId="a41c9158-7a42-473b-b968-9f3029bb07e3" providerId="ADAL" clId="{1C05FE19-1DC1-45C3-93AE-D7C419B24823}" dt="2020-05-30T01:09:46.810" v="13822" actId="478"/>
          <ac:grpSpMkLst>
            <pc:docMk/>
            <pc:sldMk cId="3589580664" sldId="272"/>
            <ac:grpSpMk id="4" creationId="{62DD7B05-F98E-4A59-B4A6-7FDEF04DBD2C}"/>
          </ac:grpSpMkLst>
        </pc:grpChg>
        <pc:grpChg chg="mod">
          <ac:chgData name="Travis McKee" userId="a41c9158-7a42-473b-b968-9f3029bb07e3" providerId="ADAL" clId="{1C05FE19-1DC1-45C3-93AE-D7C419B24823}" dt="2020-05-29T00:55:33.477" v="13637"/>
          <ac:grpSpMkLst>
            <pc:docMk/>
            <pc:sldMk cId="3589580664" sldId="272"/>
            <ac:grpSpMk id="39" creationId="{B0CC8E28-179F-44FD-971C-B1372EAB594D}"/>
          </ac:grpSpMkLst>
        </pc:grpChg>
        <pc:grpChg chg="mod">
          <ac:chgData name="Travis McKee" userId="a41c9158-7a42-473b-b968-9f3029bb07e3" providerId="ADAL" clId="{1C05FE19-1DC1-45C3-93AE-D7C419B24823}" dt="2020-05-29T00:55:33.477" v="13637"/>
          <ac:grpSpMkLst>
            <pc:docMk/>
            <pc:sldMk cId="3589580664" sldId="272"/>
            <ac:grpSpMk id="40" creationId="{DEF6C002-497B-45E5-88D5-A53C282796F1}"/>
          </ac:grpSpMkLst>
        </pc:grpChg>
        <pc:grpChg chg="mod">
          <ac:chgData name="Travis McKee" userId="a41c9158-7a42-473b-b968-9f3029bb07e3" providerId="ADAL" clId="{1C05FE19-1DC1-45C3-93AE-D7C419B24823}" dt="2020-05-29T00:55:33.477" v="13637"/>
          <ac:grpSpMkLst>
            <pc:docMk/>
            <pc:sldMk cId="3589580664" sldId="272"/>
            <ac:grpSpMk id="41" creationId="{1E0B9C48-E7C6-482C-9D71-4ABE50F31FD4}"/>
          </ac:grpSpMkLst>
        </pc:grpChg>
        <pc:grpChg chg="mod">
          <ac:chgData name="Travis McKee" userId="a41c9158-7a42-473b-b968-9f3029bb07e3" providerId="ADAL" clId="{1C05FE19-1DC1-45C3-93AE-D7C419B24823}" dt="2020-05-29T00:55:33.477" v="13637"/>
          <ac:grpSpMkLst>
            <pc:docMk/>
            <pc:sldMk cId="3589580664" sldId="272"/>
            <ac:grpSpMk id="45" creationId="{DD967947-7C6A-4688-8CAC-7C8C2A87DC4D}"/>
          </ac:grpSpMkLst>
        </pc:grpChg>
        <pc:grpChg chg="mod">
          <ac:chgData name="Travis McKee" userId="a41c9158-7a42-473b-b968-9f3029bb07e3" providerId="ADAL" clId="{1C05FE19-1DC1-45C3-93AE-D7C419B24823}" dt="2020-05-29T00:55:33.477" v="13637"/>
          <ac:grpSpMkLst>
            <pc:docMk/>
            <pc:sldMk cId="3589580664" sldId="272"/>
            <ac:grpSpMk id="54" creationId="{B36AEE44-E8A9-4C3F-A9A7-6E4D79BC1038}"/>
          </ac:grpSpMkLst>
        </pc:grpChg>
        <pc:grpChg chg="mod">
          <ac:chgData name="Travis McKee" userId="a41c9158-7a42-473b-b968-9f3029bb07e3" providerId="ADAL" clId="{1C05FE19-1DC1-45C3-93AE-D7C419B24823}" dt="2020-05-29T00:55:33.477" v="13637"/>
          <ac:grpSpMkLst>
            <pc:docMk/>
            <pc:sldMk cId="3589580664" sldId="272"/>
            <ac:grpSpMk id="55" creationId="{DF920C2A-772F-4504-B465-F9ACD664C0A6}"/>
          </ac:grpSpMkLst>
        </pc:grpChg>
        <pc:grpChg chg="mod">
          <ac:chgData name="Travis McKee" userId="a41c9158-7a42-473b-b968-9f3029bb07e3" providerId="ADAL" clId="{1C05FE19-1DC1-45C3-93AE-D7C419B24823}" dt="2020-05-29T00:55:33.477" v="13637"/>
          <ac:grpSpMkLst>
            <pc:docMk/>
            <pc:sldMk cId="3589580664" sldId="272"/>
            <ac:grpSpMk id="56" creationId="{0C960D36-C7BD-474A-85B4-47B1AC7CE64D}"/>
          </ac:grpSpMkLst>
        </pc:grpChg>
        <pc:grpChg chg="mod">
          <ac:chgData name="Travis McKee" userId="a41c9158-7a42-473b-b968-9f3029bb07e3" providerId="ADAL" clId="{1C05FE19-1DC1-45C3-93AE-D7C419B24823}" dt="2020-05-29T00:55:33.477" v="13637"/>
          <ac:grpSpMkLst>
            <pc:docMk/>
            <pc:sldMk cId="3589580664" sldId="272"/>
            <ac:grpSpMk id="57" creationId="{9BF7B7CB-AAE2-4BEA-A5A4-85A73AF4FDC5}"/>
          </ac:grpSpMkLst>
        </pc:grpChg>
        <pc:grpChg chg="mod">
          <ac:chgData name="Travis McKee" userId="a41c9158-7a42-473b-b968-9f3029bb07e3" providerId="ADAL" clId="{1C05FE19-1DC1-45C3-93AE-D7C419B24823}" dt="2020-05-29T00:55:33.477" v="13637"/>
          <ac:grpSpMkLst>
            <pc:docMk/>
            <pc:sldMk cId="3589580664" sldId="272"/>
            <ac:grpSpMk id="58" creationId="{E9B7C18C-836F-4A4F-88D8-57895296B27D}"/>
          </ac:grpSpMkLst>
        </pc:grpChg>
        <pc:grpChg chg="mod">
          <ac:chgData name="Travis McKee" userId="a41c9158-7a42-473b-b968-9f3029bb07e3" providerId="ADAL" clId="{1C05FE19-1DC1-45C3-93AE-D7C419B24823}" dt="2020-05-29T00:55:33.477" v="13637"/>
          <ac:grpSpMkLst>
            <pc:docMk/>
            <pc:sldMk cId="3589580664" sldId="272"/>
            <ac:grpSpMk id="59" creationId="{1C91D88F-41B9-42BC-8061-13021D285203}"/>
          </ac:grpSpMkLst>
        </pc:grpChg>
        <pc:grpChg chg="mod">
          <ac:chgData name="Travis McKee" userId="a41c9158-7a42-473b-b968-9f3029bb07e3" providerId="ADAL" clId="{1C05FE19-1DC1-45C3-93AE-D7C419B24823}" dt="2020-05-29T00:55:33.477" v="13637"/>
          <ac:grpSpMkLst>
            <pc:docMk/>
            <pc:sldMk cId="3589580664" sldId="272"/>
            <ac:grpSpMk id="64" creationId="{B17FD349-7D52-4F7E-B25F-6FB92FF1F248}"/>
          </ac:grpSpMkLst>
        </pc:grpChg>
        <pc:grpChg chg="mod">
          <ac:chgData name="Travis McKee" userId="a41c9158-7a42-473b-b968-9f3029bb07e3" providerId="ADAL" clId="{1C05FE19-1DC1-45C3-93AE-D7C419B24823}" dt="2020-05-29T00:55:33.477" v="13637"/>
          <ac:grpSpMkLst>
            <pc:docMk/>
            <pc:sldMk cId="3589580664" sldId="272"/>
            <ac:grpSpMk id="73" creationId="{503C0F41-3081-483F-9080-05287FBE962F}"/>
          </ac:grpSpMkLst>
        </pc:grpChg>
        <pc:grpChg chg="mod">
          <ac:chgData name="Travis McKee" userId="a41c9158-7a42-473b-b968-9f3029bb07e3" providerId="ADAL" clId="{1C05FE19-1DC1-45C3-93AE-D7C419B24823}" dt="2020-05-29T00:55:33.477" v="13637"/>
          <ac:grpSpMkLst>
            <pc:docMk/>
            <pc:sldMk cId="3589580664" sldId="272"/>
            <ac:grpSpMk id="82" creationId="{F8F4A856-E045-48AE-8E82-2DA49A2450BF}"/>
          </ac:grpSpMkLst>
        </pc:grpChg>
        <pc:grpChg chg="mod">
          <ac:chgData name="Travis McKee" userId="a41c9158-7a42-473b-b968-9f3029bb07e3" providerId="ADAL" clId="{1C05FE19-1DC1-45C3-93AE-D7C419B24823}" dt="2020-05-29T00:55:33.477" v="13637"/>
          <ac:grpSpMkLst>
            <pc:docMk/>
            <pc:sldMk cId="3589580664" sldId="272"/>
            <ac:grpSpMk id="91" creationId="{3D3961A0-1634-4800-B5D0-74DD73B3CC08}"/>
          </ac:grpSpMkLst>
        </pc:grpChg>
        <pc:grpChg chg="mod">
          <ac:chgData name="Travis McKee" userId="a41c9158-7a42-473b-b968-9f3029bb07e3" providerId="ADAL" clId="{1C05FE19-1DC1-45C3-93AE-D7C419B24823}" dt="2020-05-29T00:55:33.477" v="13637"/>
          <ac:grpSpMkLst>
            <pc:docMk/>
            <pc:sldMk cId="3589580664" sldId="272"/>
            <ac:grpSpMk id="100" creationId="{9C7BCB94-D988-4F24-B747-891DF541BA47}"/>
          </ac:grpSpMkLst>
        </pc:grpChg>
        <pc:picChg chg="add mod">
          <ac:chgData name="Travis McKee" userId="a41c9158-7a42-473b-b968-9f3029bb07e3" providerId="ADAL" clId="{1C05FE19-1DC1-45C3-93AE-D7C419B24823}" dt="2020-06-01T05:57:28.112" v="37065" actId="1076"/>
          <ac:picMkLst>
            <pc:docMk/>
            <pc:sldMk cId="3589580664" sldId="272"/>
            <ac:picMk id="3" creationId="{91BF5FE0-D5BB-4D71-AC97-8E8369A7CACC}"/>
          </ac:picMkLst>
        </pc:picChg>
        <pc:cxnChg chg="mod">
          <ac:chgData name="Travis McKee" userId="a41c9158-7a42-473b-b968-9f3029bb07e3" providerId="ADAL" clId="{1C05FE19-1DC1-45C3-93AE-D7C419B24823}" dt="2020-05-29T00:55:33.477" v="13637"/>
          <ac:cxnSpMkLst>
            <pc:docMk/>
            <pc:sldMk cId="3589580664" sldId="272"/>
            <ac:cxnSpMk id="9" creationId="{70D0CE68-F9C6-4CA1-B232-9A056817E7D5}"/>
          </ac:cxnSpMkLst>
        </pc:cxnChg>
        <pc:cxnChg chg="mod">
          <ac:chgData name="Travis McKee" userId="a41c9158-7a42-473b-b968-9f3029bb07e3" providerId="ADAL" clId="{1C05FE19-1DC1-45C3-93AE-D7C419B24823}" dt="2020-05-29T00:55:33.477" v="13637"/>
          <ac:cxnSpMkLst>
            <pc:docMk/>
            <pc:sldMk cId="3589580664" sldId="272"/>
            <ac:cxnSpMk id="10" creationId="{B4780725-E9C4-4A96-8D2E-A812F2676FB8}"/>
          </ac:cxnSpMkLst>
        </pc:cxnChg>
        <pc:cxnChg chg="mod">
          <ac:chgData name="Travis McKee" userId="a41c9158-7a42-473b-b968-9f3029bb07e3" providerId="ADAL" clId="{1C05FE19-1DC1-45C3-93AE-D7C419B24823}" dt="2020-05-29T00:55:33.477" v="13637"/>
          <ac:cxnSpMkLst>
            <pc:docMk/>
            <pc:sldMk cId="3589580664" sldId="272"/>
            <ac:cxnSpMk id="11" creationId="{7CB77B7D-5D42-4FD6-A2AD-6EFDDF642CF1}"/>
          </ac:cxnSpMkLst>
        </pc:cxnChg>
        <pc:cxnChg chg="mod">
          <ac:chgData name="Travis McKee" userId="a41c9158-7a42-473b-b968-9f3029bb07e3" providerId="ADAL" clId="{1C05FE19-1DC1-45C3-93AE-D7C419B24823}" dt="2020-05-29T00:55:33.477" v="13637"/>
          <ac:cxnSpMkLst>
            <pc:docMk/>
            <pc:sldMk cId="3589580664" sldId="272"/>
            <ac:cxnSpMk id="12" creationId="{3D795A4D-AC0D-4A51-BEE4-C84EC6B20435}"/>
          </ac:cxnSpMkLst>
        </pc:cxnChg>
        <pc:cxnChg chg="mod">
          <ac:chgData name="Travis McKee" userId="a41c9158-7a42-473b-b968-9f3029bb07e3" providerId="ADAL" clId="{1C05FE19-1DC1-45C3-93AE-D7C419B24823}" dt="2020-05-29T00:55:33.477" v="13637"/>
          <ac:cxnSpMkLst>
            <pc:docMk/>
            <pc:sldMk cId="3589580664" sldId="272"/>
            <ac:cxnSpMk id="13" creationId="{0ADE31E0-FFC4-4BFF-94EC-CA80D8FD6CD3}"/>
          </ac:cxnSpMkLst>
        </pc:cxnChg>
        <pc:cxnChg chg="mod">
          <ac:chgData name="Travis McKee" userId="a41c9158-7a42-473b-b968-9f3029bb07e3" providerId="ADAL" clId="{1C05FE19-1DC1-45C3-93AE-D7C419B24823}" dt="2020-05-29T00:55:33.477" v="13637"/>
          <ac:cxnSpMkLst>
            <pc:docMk/>
            <pc:sldMk cId="3589580664" sldId="272"/>
            <ac:cxnSpMk id="14" creationId="{25251B65-8110-44ED-9CDF-92C9B5B4AA7B}"/>
          </ac:cxnSpMkLst>
        </pc:cxnChg>
        <pc:cxnChg chg="mod">
          <ac:chgData name="Travis McKee" userId="a41c9158-7a42-473b-b968-9f3029bb07e3" providerId="ADAL" clId="{1C05FE19-1DC1-45C3-93AE-D7C419B24823}" dt="2020-05-29T00:55:33.477" v="13637"/>
          <ac:cxnSpMkLst>
            <pc:docMk/>
            <pc:sldMk cId="3589580664" sldId="272"/>
            <ac:cxnSpMk id="15" creationId="{F848AC07-FDE7-4768-B98A-9A0F3E1B278E}"/>
          </ac:cxnSpMkLst>
        </pc:cxnChg>
        <pc:cxnChg chg="mod">
          <ac:chgData name="Travis McKee" userId="a41c9158-7a42-473b-b968-9f3029bb07e3" providerId="ADAL" clId="{1C05FE19-1DC1-45C3-93AE-D7C419B24823}" dt="2020-05-29T00:55:33.477" v="13637"/>
          <ac:cxnSpMkLst>
            <pc:docMk/>
            <pc:sldMk cId="3589580664" sldId="272"/>
            <ac:cxnSpMk id="16" creationId="{BCE98A87-DA3B-49B8-BD58-8F1680884517}"/>
          </ac:cxnSpMkLst>
        </pc:cxnChg>
        <pc:cxnChg chg="mod">
          <ac:chgData name="Travis McKee" userId="a41c9158-7a42-473b-b968-9f3029bb07e3" providerId="ADAL" clId="{1C05FE19-1DC1-45C3-93AE-D7C419B24823}" dt="2020-05-30T01:09:46.810" v="13822" actId="478"/>
          <ac:cxnSpMkLst>
            <pc:docMk/>
            <pc:sldMk cId="3589580664" sldId="272"/>
            <ac:cxnSpMk id="31" creationId="{BF6A2F16-9D38-4A60-98DA-4A1F78303CA3}"/>
          </ac:cxnSpMkLst>
        </pc:cxnChg>
        <pc:cxnChg chg="mod">
          <ac:chgData name="Travis McKee" userId="a41c9158-7a42-473b-b968-9f3029bb07e3" providerId="ADAL" clId="{1C05FE19-1DC1-45C3-93AE-D7C419B24823}" dt="2020-05-29T00:55:33.477" v="13637"/>
          <ac:cxnSpMkLst>
            <pc:docMk/>
            <pc:sldMk cId="3589580664" sldId="272"/>
            <ac:cxnSpMk id="32" creationId="{9941E64D-41DB-4666-91FD-0E68BB66F46C}"/>
          </ac:cxnSpMkLst>
        </pc:cxnChg>
        <pc:cxnChg chg="mod">
          <ac:chgData name="Travis McKee" userId="a41c9158-7a42-473b-b968-9f3029bb07e3" providerId="ADAL" clId="{1C05FE19-1DC1-45C3-93AE-D7C419B24823}" dt="2020-05-29T00:55:33.477" v="13637"/>
          <ac:cxnSpMkLst>
            <pc:docMk/>
            <pc:sldMk cId="3589580664" sldId="272"/>
            <ac:cxnSpMk id="50" creationId="{1134DFFF-C77D-47CC-9D91-1581F3407076}"/>
          </ac:cxnSpMkLst>
        </pc:cxnChg>
        <pc:cxnChg chg="mod">
          <ac:chgData name="Travis McKee" userId="a41c9158-7a42-473b-b968-9f3029bb07e3" providerId="ADAL" clId="{1C05FE19-1DC1-45C3-93AE-D7C419B24823}" dt="2020-05-29T00:55:33.477" v="13637"/>
          <ac:cxnSpMkLst>
            <pc:docMk/>
            <pc:sldMk cId="3589580664" sldId="272"/>
            <ac:cxnSpMk id="51" creationId="{2147332E-DB61-4DF1-B40D-1CC29A0AFD4C}"/>
          </ac:cxnSpMkLst>
        </pc:cxnChg>
        <pc:cxnChg chg="mod">
          <ac:chgData name="Travis McKee" userId="a41c9158-7a42-473b-b968-9f3029bb07e3" providerId="ADAL" clId="{1C05FE19-1DC1-45C3-93AE-D7C419B24823}" dt="2020-05-29T00:55:33.477" v="13637"/>
          <ac:cxnSpMkLst>
            <pc:docMk/>
            <pc:sldMk cId="3589580664" sldId="272"/>
            <ac:cxnSpMk id="53" creationId="{CDDDAB24-B01D-4ECA-8E89-DC03948C0B40}"/>
          </ac:cxnSpMkLst>
        </pc:cxnChg>
        <pc:cxnChg chg="mod">
          <ac:chgData name="Travis McKee" userId="a41c9158-7a42-473b-b968-9f3029bb07e3" providerId="ADAL" clId="{1C05FE19-1DC1-45C3-93AE-D7C419B24823}" dt="2020-05-29T00:55:33.477" v="13637"/>
          <ac:cxnSpMkLst>
            <pc:docMk/>
            <pc:sldMk cId="3589580664" sldId="272"/>
            <ac:cxnSpMk id="60" creationId="{34A6E689-60FA-4CAC-BEC3-25EED3BA0EB4}"/>
          </ac:cxnSpMkLst>
        </pc:cxnChg>
        <pc:cxnChg chg="mod">
          <ac:chgData name="Travis McKee" userId="a41c9158-7a42-473b-b968-9f3029bb07e3" providerId="ADAL" clId="{1C05FE19-1DC1-45C3-93AE-D7C419B24823}" dt="2020-05-29T00:55:33.477" v="13637"/>
          <ac:cxnSpMkLst>
            <pc:docMk/>
            <pc:sldMk cId="3589580664" sldId="272"/>
            <ac:cxnSpMk id="61" creationId="{D421B232-5D4C-40B8-91FF-C6EF64E490D5}"/>
          </ac:cxnSpMkLst>
        </pc:cxnChg>
        <pc:cxnChg chg="mod">
          <ac:chgData name="Travis McKee" userId="a41c9158-7a42-473b-b968-9f3029bb07e3" providerId="ADAL" clId="{1C05FE19-1DC1-45C3-93AE-D7C419B24823}" dt="2020-05-29T00:55:33.477" v="13637"/>
          <ac:cxnSpMkLst>
            <pc:docMk/>
            <pc:sldMk cId="3589580664" sldId="272"/>
            <ac:cxnSpMk id="63" creationId="{A36C24BF-00D0-4E5F-AC04-7AC60C28BA43}"/>
          </ac:cxnSpMkLst>
        </pc:cxnChg>
        <pc:cxnChg chg="mod">
          <ac:chgData name="Travis McKee" userId="a41c9158-7a42-473b-b968-9f3029bb07e3" providerId="ADAL" clId="{1C05FE19-1DC1-45C3-93AE-D7C419B24823}" dt="2020-05-29T00:55:33.477" v="13637"/>
          <ac:cxnSpMkLst>
            <pc:docMk/>
            <pc:sldMk cId="3589580664" sldId="272"/>
            <ac:cxnSpMk id="66" creationId="{36D8AEB5-0275-45F0-BC7E-9BC93BF1149E}"/>
          </ac:cxnSpMkLst>
        </pc:cxnChg>
        <pc:cxnChg chg="mod">
          <ac:chgData name="Travis McKee" userId="a41c9158-7a42-473b-b968-9f3029bb07e3" providerId="ADAL" clId="{1C05FE19-1DC1-45C3-93AE-D7C419B24823}" dt="2020-05-29T00:55:33.477" v="13637"/>
          <ac:cxnSpMkLst>
            <pc:docMk/>
            <pc:sldMk cId="3589580664" sldId="272"/>
            <ac:cxnSpMk id="67" creationId="{340E2395-9C27-4E18-B70D-9D57EEF990E1}"/>
          </ac:cxnSpMkLst>
        </pc:cxnChg>
        <pc:cxnChg chg="mod">
          <ac:chgData name="Travis McKee" userId="a41c9158-7a42-473b-b968-9f3029bb07e3" providerId="ADAL" clId="{1C05FE19-1DC1-45C3-93AE-D7C419B24823}" dt="2020-05-29T00:55:33.477" v="13637"/>
          <ac:cxnSpMkLst>
            <pc:docMk/>
            <pc:sldMk cId="3589580664" sldId="272"/>
            <ac:cxnSpMk id="68" creationId="{74E39E05-9988-4054-AD78-084E9576C7B6}"/>
          </ac:cxnSpMkLst>
        </pc:cxnChg>
        <pc:cxnChg chg="mod">
          <ac:chgData name="Travis McKee" userId="a41c9158-7a42-473b-b968-9f3029bb07e3" providerId="ADAL" clId="{1C05FE19-1DC1-45C3-93AE-D7C419B24823}" dt="2020-05-29T00:55:33.477" v="13637"/>
          <ac:cxnSpMkLst>
            <pc:docMk/>
            <pc:sldMk cId="3589580664" sldId="272"/>
            <ac:cxnSpMk id="69" creationId="{1A9F755C-47CC-4951-99D0-B4C98EA50657}"/>
          </ac:cxnSpMkLst>
        </pc:cxnChg>
        <pc:cxnChg chg="mod">
          <ac:chgData name="Travis McKee" userId="a41c9158-7a42-473b-b968-9f3029bb07e3" providerId="ADAL" clId="{1C05FE19-1DC1-45C3-93AE-D7C419B24823}" dt="2020-05-29T00:55:33.477" v="13637"/>
          <ac:cxnSpMkLst>
            <pc:docMk/>
            <pc:sldMk cId="3589580664" sldId="272"/>
            <ac:cxnSpMk id="71" creationId="{AF0B659D-2100-406D-9695-593F69E323AD}"/>
          </ac:cxnSpMkLst>
        </pc:cxnChg>
        <pc:cxnChg chg="mod">
          <ac:chgData name="Travis McKee" userId="a41c9158-7a42-473b-b968-9f3029bb07e3" providerId="ADAL" clId="{1C05FE19-1DC1-45C3-93AE-D7C419B24823}" dt="2020-05-29T00:55:33.477" v="13637"/>
          <ac:cxnSpMkLst>
            <pc:docMk/>
            <pc:sldMk cId="3589580664" sldId="272"/>
            <ac:cxnSpMk id="75" creationId="{21DBC963-2D9F-4354-9DDF-7530A2635448}"/>
          </ac:cxnSpMkLst>
        </pc:cxnChg>
        <pc:cxnChg chg="mod">
          <ac:chgData name="Travis McKee" userId="a41c9158-7a42-473b-b968-9f3029bb07e3" providerId="ADAL" clId="{1C05FE19-1DC1-45C3-93AE-D7C419B24823}" dt="2020-05-29T00:55:33.477" v="13637"/>
          <ac:cxnSpMkLst>
            <pc:docMk/>
            <pc:sldMk cId="3589580664" sldId="272"/>
            <ac:cxnSpMk id="76" creationId="{F61F7CE8-672B-48C0-8B91-55FDA658E1D5}"/>
          </ac:cxnSpMkLst>
        </pc:cxnChg>
        <pc:cxnChg chg="mod">
          <ac:chgData name="Travis McKee" userId="a41c9158-7a42-473b-b968-9f3029bb07e3" providerId="ADAL" clId="{1C05FE19-1DC1-45C3-93AE-D7C419B24823}" dt="2020-05-29T00:55:33.477" v="13637"/>
          <ac:cxnSpMkLst>
            <pc:docMk/>
            <pc:sldMk cId="3589580664" sldId="272"/>
            <ac:cxnSpMk id="77" creationId="{BE693E90-1E42-40BC-ABF6-ED59A2852B01}"/>
          </ac:cxnSpMkLst>
        </pc:cxnChg>
        <pc:cxnChg chg="mod">
          <ac:chgData name="Travis McKee" userId="a41c9158-7a42-473b-b968-9f3029bb07e3" providerId="ADAL" clId="{1C05FE19-1DC1-45C3-93AE-D7C419B24823}" dt="2020-05-29T00:55:33.477" v="13637"/>
          <ac:cxnSpMkLst>
            <pc:docMk/>
            <pc:sldMk cId="3589580664" sldId="272"/>
            <ac:cxnSpMk id="78" creationId="{6CD60849-6BB3-406B-870B-0A6D5EF039F8}"/>
          </ac:cxnSpMkLst>
        </pc:cxnChg>
        <pc:cxnChg chg="mod">
          <ac:chgData name="Travis McKee" userId="a41c9158-7a42-473b-b968-9f3029bb07e3" providerId="ADAL" clId="{1C05FE19-1DC1-45C3-93AE-D7C419B24823}" dt="2020-05-29T00:55:33.477" v="13637"/>
          <ac:cxnSpMkLst>
            <pc:docMk/>
            <pc:sldMk cId="3589580664" sldId="272"/>
            <ac:cxnSpMk id="80" creationId="{12271BE6-EF38-4BD9-AD05-1F33C85DF5D8}"/>
          </ac:cxnSpMkLst>
        </pc:cxnChg>
        <pc:cxnChg chg="mod">
          <ac:chgData name="Travis McKee" userId="a41c9158-7a42-473b-b968-9f3029bb07e3" providerId="ADAL" clId="{1C05FE19-1DC1-45C3-93AE-D7C419B24823}" dt="2020-05-29T00:55:33.477" v="13637"/>
          <ac:cxnSpMkLst>
            <pc:docMk/>
            <pc:sldMk cId="3589580664" sldId="272"/>
            <ac:cxnSpMk id="84" creationId="{D61F16DB-EBA6-49D0-8466-087B4F06F528}"/>
          </ac:cxnSpMkLst>
        </pc:cxnChg>
        <pc:cxnChg chg="mod">
          <ac:chgData name="Travis McKee" userId="a41c9158-7a42-473b-b968-9f3029bb07e3" providerId="ADAL" clId="{1C05FE19-1DC1-45C3-93AE-D7C419B24823}" dt="2020-05-29T00:55:33.477" v="13637"/>
          <ac:cxnSpMkLst>
            <pc:docMk/>
            <pc:sldMk cId="3589580664" sldId="272"/>
            <ac:cxnSpMk id="85" creationId="{175AC00F-9D07-4460-A877-BC5514CFC154}"/>
          </ac:cxnSpMkLst>
        </pc:cxnChg>
        <pc:cxnChg chg="mod">
          <ac:chgData name="Travis McKee" userId="a41c9158-7a42-473b-b968-9f3029bb07e3" providerId="ADAL" clId="{1C05FE19-1DC1-45C3-93AE-D7C419B24823}" dt="2020-05-29T00:55:33.477" v="13637"/>
          <ac:cxnSpMkLst>
            <pc:docMk/>
            <pc:sldMk cId="3589580664" sldId="272"/>
            <ac:cxnSpMk id="86" creationId="{F6598E87-4E6F-4116-AE30-B6B322B97A6C}"/>
          </ac:cxnSpMkLst>
        </pc:cxnChg>
        <pc:cxnChg chg="mod">
          <ac:chgData name="Travis McKee" userId="a41c9158-7a42-473b-b968-9f3029bb07e3" providerId="ADAL" clId="{1C05FE19-1DC1-45C3-93AE-D7C419B24823}" dt="2020-05-29T00:55:33.477" v="13637"/>
          <ac:cxnSpMkLst>
            <pc:docMk/>
            <pc:sldMk cId="3589580664" sldId="272"/>
            <ac:cxnSpMk id="87" creationId="{636F39BB-4D80-4470-B2F6-CED464D7C217}"/>
          </ac:cxnSpMkLst>
        </pc:cxnChg>
        <pc:cxnChg chg="mod">
          <ac:chgData name="Travis McKee" userId="a41c9158-7a42-473b-b968-9f3029bb07e3" providerId="ADAL" clId="{1C05FE19-1DC1-45C3-93AE-D7C419B24823}" dt="2020-05-29T00:55:33.477" v="13637"/>
          <ac:cxnSpMkLst>
            <pc:docMk/>
            <pc:sldMk cId="3589580664" sldId="272"/>
            <ac:cxnSpMk id="89" creationId="{D6EFE82F-13CF-4827-A15B-9968AF0B7551}"/>
          </ac:cxnSpMkLst>
        </pc:cxnChg>
        <pc:cxnChg chg="mod">
          <ac:chgData name="Travis McKee" userId="a41c9158-7a42-473b-b968-9f3029bb07e3" providerId="ADAL" clId="{1C05FE19-1DC1-45C3-93AE-D7C419B24823}" dt="2020-05-29T00:55:33.477" v="13637"/>
          <ac:cxnSpMkLst>
            <pc:docMk/>
            <pc:sldMk cId="3589580664" sldId="272"/>
            <ac:cxnSpMk id="93" creationId="{6A5ABBAC-0810-4A93-986A-968C05EC227B}"/>
          </ac:cxnSpMkLst>
        </pc:cxnChg>
        <pc:cxnChg chg="mod">
          <ac:chgData name="Travis McKee" userId="a41c9158-7a42-473b-b968-9f3029bb07e3" providerId="ADAL" clId="{1C05FE19-1DC1-45C3-93AE-D7C419B24823}" dt="2020-05-29T00:55:33.477" v="13637"/>
          <ac:cxnSpMkLst>
            <pc:docMk/>
            <pc:sldMk cId="3589580664" sldId="272"/>
            <ac:cxnSpMk id="94" creationId="{40FB08DF-BA79-433C-9F1F-2659901A8777}"/>
          </ac:cxnSpMkLst>
        </pc:cxnChg>
        <pc:cxnChg chg="mod">
          <ac:chgData name="Travis McKee" userId="a41c9158-7a42-473b-b968-9f3029bb07e3" providerId="ADAL" clId="{1C05FE19-1DC1-45C3-93AE-D7C419B24823}" dt="2020-05-29T00:55:33.477" v="13637"/>
          <ac:cxnSpMkLst>
            <pc:docMk/>
            <pc:sldMk cId="3589580664" sldId="272"/>
            <ac:cxnSpMk id="95" creationId="{45E33DF3-CBA5-4441-A3B4-69F5337479CB}"/>
          </ac:cxnSpMkLst>
        </pc:cxnChg>
        <pc:cxnChg chg="mod">
          <ac:chgData name="Travis McKee" userId="a41c9158-7a42-473b-b968-9f3029bb07e3" providerId="ADAL" clId="{1C05FE19-1DC1-45C3-93AE-D7C419B24823}" dt="2020-05-29T00:55:33.477" v="13637"/>
          <ac:cxnSpMkLst>
            <pc:docMk/>
            <pc:sldMk cId="3589580664" sldId="272"/>
            <ac:cxnSpMk id="96" creationId="{150F0001-52D0-42FD-AF24-D96EF20B6827}"/>
          </ac:cxnSpMkLst>
        </pc:cxnChg>
        <pc:cxnChg chg="mod">
          <ac:chgData name="Travis McKee" userId="a41c9158-7a42-473b-b968-9f3029bb07e3" providerId="ADAL" clId="{1C05FE19-1DC1-45C3-93AE-D7C419B24823}" dt="2020-05-29T00:55:33.477" v="13637"/>
          <ac:cxnSpMkLst>
            <pc:docMk/>
            <pc:sldMk cId="3589580664" sldId="272"/>
            <ac:cxnSpMk id="98" creationId="{671CC828-ECAB-4447-B4F3-40C7F42988B3}"/>
          </ac:cxnSpMkLst>
        </pc:cxnChg>
        <pc:cxnChg chg="mod">
          <ac:chgData name="Travis McKee" userId="a41c9158-7a42-473b-b968-9f3029bb07e3" providerId="ADAL" clId="{1C05FE19-1DC1-45C3-93AE-D7C419B24823}" dt="2020-05-29T00:55:33.477" v="13637"/>
          <ac:cxnSpMkLst>
            <pc:docMk/>
            <pc:sldMk cId="3589580664" sldId="272"/>
            <ac:cxnSpMk id="102" creationId="{C552EBBA-95F9-40FA-A1D6-0B807FE184CD}"/>
          </ac:cxnSpMkLst>
        </pc:cxnChg>
        <pc:cxnChg chg="mod">
          <ac:chgData name="Travis McKee" userId="a41c9158-7a42-473b-b968-9f3029bb07e3" providerId="ADAL" clId="{1C05FE19-1DC1-45C3-93AE-D7C419B24823}" dt="2020-05-29T00:55:33.477" v="13637"/>
          <ac:cxnSpMkLst>
            <pc:docMk/>
            <pc:sldMk cId="3589580664" sldId="272"/>
            <ac:cxnSpMk id="103" creationId="{72795471-C18A-4BDC-BE5B-0B856BCC34ED}"/>
          </ac:cxnSpMkLst>
        </pc:cxnChg>
        <pc:cxnChg chg="mod">
          <ac:chgData name="Travis McKee" userId="a41c9158-7a42-473b-b968-9f3029bb07e3" providerId="ADAL" clId="{1C05FE19-1DC1-45C3-93AE-D7C419B24823}" dt="2020-05-29T00:55:33.477" v="13637"/>
          <ac:cxnSpMkLst>
            <pc:docMk/>
            <pc:sldMk cId="3589580664" sldId="272"/>
            <ac:cxnSpMk id="104" creationId="{0E284D31-F040-4A6D-A478-E98AAA99E763}"/>
          </ac:cxnSpMkLst>
        </pc:cxnChg>
        <pc:cxnChg chg="mod">
          <ac:chgData name="Travis McKee" userId="a41c9158-7a42-473b-b968-9f3029bb07e3" providerId="ADAL" clId="{1C05FE19-1DC1-45C3-93AE-D7C419B24823}" dt="2020-05-29T00:55:33.477" v="13637"/>
          <ac:cxnSpMkLst>
            <pc:docMk/>
            <pc:sldMk cId="3589580664" sldId="272"/>
            <ac:cxnSpMk id="105" creationId="{147D90EF-4959-44E2-9164-E692F8CD8DA7}"/>
          </ac:cxnSpMkLst>
        </pc:cxnChg>
        <pc:cxnChg chg="mod">
          <ac:chgData name="Travis McKee" userId="a41c9158-7a42-473b-b968-9f3029bb07e3" providerId="ADAL" clId="{1C05FE19-1DC1-45C3-93AE-D7C419B24823}" dt="2020-05-29T00:55:33.477" v="13637"/>
          <ac:cxnSpMkLst>
            <pc:docMk/>
            <pc:sldMk cId="3589580664" sldId="272"/>
            <ac:cxnSpMk id="107" creationId="{562927E7-525D-4410-8777-3C68946545FF}"/>
          </ac:cxnSpMkLst>
        </pc:cxnChg>
        <pc:cxnChg chg="mod">
          <ac:chgData name="Travis McKee" userId="a41c9158-7a42-473b-b968-9f3029bb07e3" providerId="ADAL" clId="{1C05FE19-1DC1-45C3-93AE-D7C419B24823}" dt="2020-05-29T00:55:33.477" v="13637"/>
          <ac:cxnSpMkLst>
            <pc:docMk/>
            <pc:sldMk cId="3589580664" sldId="272"/>
            <ac:cxnSpMk id="109" creationId="{CB42ED44-CFA6-43EE-A48C-EEEC3ECD7B6D}"/>
          </ac:cxnSpMkLst>
        </pc:cxnChg>
        <pc:cxnChg chg="mod">
          <ac:chgData name="Travis McKee" userId="a41c9158-7a42-473b-b968-9f3029bb07e3" providerId="ADAL" clId="{1C05FE19-1DC1-45C3-93AE-D7C419B24823}" dt="2020-05-29T00:55:33.477" v="13637"/>
          <ac:cxnSpMkLst>
            <pc:docMk/>
            <pc:sldMk cId="3589580664" sldId="272"/>
            <ac:cxnSpMk id="110" creationId="{282E97A4-5262-428A-9DC3-511007ED5DB7}"/>
          </ac:cxnSpMkLst>
        </pc:cxnChg>
        <pc:cxnChg chg="mod">
          <ac:chgData name="Travis McKee" userId="a41c9158-7a42-473b-b968-9f3029bb07e3" providerId="ADAL" clId="{1C05FE19-1DC1-45C3-93AE-D7C419B24823}" dt="2020-05-29T00:55:33.477" v="13637"/>
          <ac:cxnSpMkLst>
            <pc:docMk/>
            <pc:sldMk cId="3589580664" sldId="272"/>
            <ac:cxnSpMk id="111" creationId="{6AC6587E-4F3C-4318-9EC0-EEB044614677}"/>
          </ac:cxnSpMkLst>
        </pc:cxnChg>
        <pc:cxnChg chg="mod">
          <ac:chgData name="Travis McKee" userId="a41c9158-7a42-473b-b968-9f3029bb07e3" providerId="ADAL" clId="{1C05FE19-1DC1-45C3-93AE-D7C419B24823}" dt="2020-05-29T00:55:33.477" v="13637"/>
          <ac:cxnSpMkLst>
            <pc:docMk/>
            <pc:sldMk cId="3589580664" sldId="272"/>
            <ac:cxnSpMk id="112" creationId="{57CB0B95-8A7C-48AD-9AC8-0F23B4754A0B}"/>
          </ac:cxnSpMkLst>
        </pc:cxnChg>
        <pc:cxnChg chg="mod">
          <ac:chgData name="Travis McKee" userId="a41c9158-7a42-473b-b968-9f3029bb07e3" providerId="ADAL" clId="{1C05FE19-1DC1-45C3-93AE-D7C419B24823}" dt="2020-05-29T00:55:33.477" v="13637"/>
          <ac:cxnSpMkLst>
            <pc:docMk/>
            <pc:sldMk cId="3589580664" sldId="272"/>
            <ac:cxnSpMk id="113" creationId="{5F2C22EA-D55B-42A7-9334-307B0BEF0452}"/>
          </ac:cxnSpMkLst>
        </pc:cxnChg>
        <pc:cxnChg chg="mod">
          <ac:chgData name="Travis McKee" userId="a41c9158-7a42-473b-b968-9f3029bb07e3" providerId="ADAL" clId="{1C05FE19-1DC1-45C3-93AE-D7C419B24823}" dt="2020-05-29T00:55:33.477" v="13637"/>
          <ac:cxnSpMkLst>
            <pc:docMk/>
            <pc:sldMk cId="3589580664" sldId="272"/>
            <ac:cxnSpMk id="115" creationId="{23E3F618-B4AB-408B-9C94-285CBAF7DFB4}"/>
          </ac:cxnSpMkLst>
        </pc:cxnChg>
        <pc:cxnChg chg="mod">
          <ac:chgData name="Travis McKee" userId="a41c9158-7a42-473b-b968-9f3029bb07e3" providerId="ADAL" clId="{1C05FE19-1DC1-45C3-93AE-D7C419B24823}" dt="2020-05-29T00:55:33.477" v="13637"/>
          <ac:cxnSpMkLst>
            <pc:docMk/>
            <pc:sldMk cId="3589580664" sldId="272"/>
            <ac:cxnSpMk id="117" creationId="{1EDC3292-D4CB-4D61-8F8D-026127CD9A58}"/>
          </ac:cxnSpMkLst>
        </pc:cxnChg>
        <pc:cxnChg chg="mod">
          <ac:chgData name="Travis McKee" userId="a41c9158-7a42-473b-b968-9f3029bb07e3" providerId="ADAL" clId="{1C05FE19-1DC1-45C3-93AE-D7C419B24823}" dt="2020-05-30T01:09:46.810" v="13822" actId="478"/>
          <ac:cxnSpMkLst>
            <pc:docMk/>
            <pc:sldMk cId="3589580664" sldId="272"/>
            <ac:cxnSpMk id="118" creationId="{2746CBD8-3BAA-4AC1-BEC9-AB8F6310EC3B}"/>
          </ac:cxnSpMkLst>
        </pc:cxnChg>
        <pc:cxnChg chg="mod">
          <ac:chgData name="Travis McKee" userId="a41c9158-7a42-473b-b968-9f3029bb07e3" providerId="ADAL" clId="{1C05FE19-1DC1-45C3-93AE-D7C419B24823}" dt="2020-05-29T00:55:33.477" v="13637"/>
          <ac:cxnSpMkLst>
            <pc:docMk/>
            <pc:sldMk cId="3589580664" sldId="272"/>
            <ac:cxnSpMk id="121" creationId="{B3A0901C-B20D-48D6-91AD-E4DD8F354E30}"/>
          </ac:cxnSpMkLst>
        </pc:cxnChg>
      </pc:sldChg>
      <pc:sldChg chg="addSp modSp add mod modNotesTx">
        <pc:chgData name="Travis McKee" userId="a41c9158-7a42-473b-b968-9f3029bb07e3" providerId="ADAL" clId="{1C05FE19-1DC1-45C3-93AE-D7C419B24823}" dt="2020-06-01T22:23:32.958" v="44747" actId="20577"/>
        <pc:sldMkLst>
          <pc:docMk/>
          <pc:sldMk cId="1283247980" sldId="273"/>
        </pc:sldMkLst>
        <pc:spChg chg="mod">
          <ac:chgData name="Travis McKee" userId="a41c9158-7a42-473b-b968-9f3029bb07e3" providerId="ADAL" clId="{1C05FE19-1DC1-45C3-93AE-D7C419B24823}" dt="2020-05-29T00:55:14.429" v="13636" actId="20577"/>
          <ac:spMkLst>
            <pc:docMk/>
            <pc:sldMk cId="1283247980" sldId="273"/>
            <ac:spMk id="2" creationId="{5BB1FD24-093B-427D-AA9B-EA783DDC42CB}"/>
          </ac:spMkLst>
        </pc:spChg>
        <pc:spChg chg="mod">
          <ac:chgData name="Travis McKee" userId="a41c9158-7a42-473b-b968-9f3029bb07e3" providerId="ADAL" clId="{1C05FE19-1DC1-45C3-93AE-D7C419B24823}" dt="2020-06-01T07:44:27.367" v="39319" actId="20577"/>
          <ac:spMkLst>
            <pc:docMk/>
            <pc:sldMk cId="1283247980" sldId="273"/>
            <ac:spMk id="5" creationId="{A2046B9F-4019-495E-AEED-6A71B0D32AF6}"/>
          </ac:spMkLst>
        </pc:spChg>
        <pc:picChg chg="add mod">
          <ac:chgData name="Travis McKee" userId="a41c9158-7a42-473b-b968-9f3029bb07e3" providerId="ADAL" clId="{1C05FE19-1DC1-45C3-93AE-D7C419B24823}" dt="2020-05-30T02:01:55.379" v="18557" actId="1076"/>
          <ac:picMkLst>
            <pc:docMk/>
            <pc:sldMk cId="1283247980" sldId="273"/>
            <ac:picMk id="3" creationId="{5E2A0ECB-BF1E-40E5-953F-6D33AADAB500}"/>
          </ac:picMkLst>
        </pc:picChg>
      </pc:sldChg>
      <pc:sldChg chg="add del">
        <pc:chgData name="Travis McKee" userId="a41c9158-7a42-473b-b968-9f3029bb07e3" providerId="ADAL" clId="{1C05FE19-1DC1-45C3-93AE-D7C419B24823}" dt="2020-05-27T00:13:44.761" v="1414" actId="47"/>
        <pc:sldMkLst>
          <pc:docMk/>
          <pc:sldMk cId="2104844195" sldId="273"/>
        </pc:sldMkLst>
      </pc:sldChg>
      <pc:sldChg chg="add del">
        <pc:chgData name="Travis McKee" userId="a41c9158-7a42-473b-b968-9f3029bb07e3" providerId="ADAL" clId="{1C05FE19-1DC1-45C3-93AE-D7C419B24823}" dt="2020-05-28T02:33:31.423" v="5434" actId="47"/>
        <pc:sldMkLst>
          <pc:docMk/>
          <pc:sldMk cId="3679963052" sldId="273"/>
        </pc:sldMkLst>
      </pc:sldChg>
      <pc:sldChg chg="add del">
        <pc:chgData name="Travis McKee" userId="a41c9158-7a42-473b-b968-9f3029bb07e3" providerId="ADAL" clId="{1C05FE19-1DC1-45C3-93AE-D7C419B24823}" dt="2020-05-30T01:17:34.708" v="14646" actId="47"/>
        <pc:sldMkLst>
          <pc:docMk/>
          <pc:sldMk cId="1737095635" sldId="274"/>
        </pc:sldMkLst>
      </pc:sldChg>
      <pc:sldChg chg="addSp delSp modSp add del mod">
        <pc:chgData name="Travis McKee" userId="a41c9158-7a42-473b-b968-9f3029bb07e3" providerId="ADAL" clId="{1C05FE19-1DC1-45C3-93AE-D7C419B24823}" dt="2020-05-30T02:02:04.539" v="18558" actId="47"/>
        <pc:sldMkLst>
          <pc:docMk/>
          <pc:sldMk cId="2133735522" sldId="274"/>
        </pc:sldMkLst>
        <pc:spChg chg="mod">
          <ac:chgData name="Travis McKee" userId="a41c9158-7a42-473b-b968-9f3029bb07e3" providerId="ADAL" clId="{1C05FE19-1DC1-45C3-93AE-D7C419B24823}" dt="2020-05-30T01:53:55.971" v="17675" actId="1076"/>
          <ac:spMkLst>
            <pc:docMk/>
            <pc:sldMk cId="2133735522" sldId="274"/>
            <ac:spMk id="5" creationId="{A2046B9F-4019-495E-AEED-6A71B0D32AF6}"/>
          </ac:spMkLst>
        </pc:spChg>
        <pc:spChg chg="add mod">
          <ac:chgData name="Travis McKee" userId="a41c9158-7a42-473b-b968-9f3029bb07e3" providerId="ADAL" clId="{1C05FE19-1DC1-45C3-93AE-D7C419B24823}" dt="2020-05-30T02:01:47.324" v="18555" actId="164"/>
          <ac:spMkLst>
            <pc:docMk/>
            <pc:sldMk cId="2133735522" sldId="274"/>
            <ac:spMk id="6" creationId="{CF21663E-16B7-42AB-98EF-A2BC78C19196}"/>
          </ac:spMkLst>
        </pc:spChg>
        <pc:spChg chg="add del mod">
          <ac:chgData name="Travis McKee" userId="a41c9158-7a42-473b-b968-9f3029bb07e3" providerId="ADAL" clId="{1C05FE19-1DC1-45C3-93AE-D7C419B24823}" dt="2020-05-30T01:38:53.253" v="16878" actId="478"/>
          <ac:spMkLst>
            <pc:docMk/>
            <pc:sldMk cId="2133735522" sldId="274"/>
            <ac:spMk id="7" creationId="{67797DD1-EC04-44A2-A706-8268D1F17A3D}"/>
          </ac:spMkLst>
        </pc:spChg>
        <pc:spChg chg="add del mod">
          <ac:chgData name="Travis McKee" userId="a41c9158-7a42-473b-b968-9f3029bb07e3" providerId="ADAL" clId="{1C05FE19-1DC1-45C3-93AE-D7C419B24823}" dt="2020-05-30T01:38:51.738" v="16877" actId="478"/>
          <ac:spMkLst>
            <pc:docMk/>
            <pc:sldMk cId="2133735522" sldId="274"/>
            <ac:spMk id="8" creationId="{1BAF993B-0025-4164-B063-357059EC9F79}"/>
          </ac:spMkLst>
        </pc:spChg>
        <pc:spChg chg="add del mod">
          <ac:chgData name="Travis McKee" userId="a41c9158-7a42-473b-b968-9f3029bb07e3" providerId="ADAL" clId="{1C05FE19-1DC1-45C3-93AE-D7C419B24823}" dt="2020-05-30T01:38:54.789" v="16879" actId="478"/>
          <ac:spMkLst>
            <pc:docMk/>
            <pc:sldMk cId="2133735522" sldId="274"/>
            <ac:spMk id="9" creationId="{38A13553-8A97-439B-AFE6-29DA0E4B3ECE}"/>
          </ac:spMkLst>
        </pc:spChg>
        <pc:spChg chg="add mod">
          <ac:chgData name="Travis McKee" userId="a41c9158-7a42-473b-b968-9f3029bb07e3" providerId="ADAL" clId="{1C05FE19-1DC1-45C3-93AE-D7C419B24823}" dt="2020-05-30T02:01:47.324" v="18555" actId="164"/>
          <ac:spMkLst>
            <pc:docMk/>
            <pc:sldMk cId="2133735522" sldId="274"/>
            <ac:spMk id="10" creationId="{556C16EA-DB40-4D80-8FE8-7FF0F729E8D6}"/>
          </ac:spMkLst>
        </pc:spChg>
        <pc:spChg chg="add mod">
          <ac:chgData name="Travis McKee" userId="a41c9158-7a42-473b-b968-9f3029bb07e3" providerId="ADAL" clId="{1C05FE19-1DC1-45C3-93AE-D7C419B24823}" dt="2020-05-30T02:01:47.324" v="18555" actId="164"/>
          <ac:spMkLst>
            <pc:docMk/>
            <pc:sldMk cId="2133735522" sldId="274"/>
            <ac:spMk id="11" creationId="{118E17FB-0E60-4B12-BFBF-CADCDC78AC14}"/>
          </ac:spMkLst>
        </pc:spChg>
        <pc:spChg chg="add mod">
          <ac:chgData name="Travis McKee" userId="a41c9158-7a42-473b-b968-9f3029bb07e3" providerId="ADAL" clId="{1C05FE19-1DC1-45C3-93AE-D7C419B24823}" dt="2020-05-30T02:01:47.324" v="18555" actId="164"/>
          <ac:spMkLst>
            <pc:docMk/>
            <pc:sldMk cId="2133735522" sldId="274"/>
            <ac:spMk id="12" creationId="{D3C368AE-E84D-4EC9-9396-C9228182E12C}"/>
          </ac:spMkLst>
        </pc:spChg>
        <pc:spChg chg="add mod">
          <ac:chgData name="Travis McKee" userId="a41c9158-7a42-473b-b968-9f3029bb07e3" providerId="ADAL" clId="{1C05FE19-1DC1-45C3-93AE-D7C419B24823}" dt="2020-05-30T02:01:47.324" v="18555" actId="164"/>
          <ac:spMkLst>
            <pc:docMk/>
            <pc:sldMk cId="2133735522" sldId="274"/>
            <ac:spMk id="13" creationId="{BC3F449E-0512-4A6D-9A9A-43DE7D65AB07}"/>
          </ac:spMkLst>
        </pc:spChg>
        <pc:spChg chg="add mod">
          <ac:chgData name="Travis McKee" userId="a41c9158-7a42-473b-b968-9f3029bb07e3" providerId="ADAL" clId="{1C05FE19-1DC1-45C3-93AE-D7C419B24823}" dt="2020-05-30T01:43:51.397" v="16992" actId="164"/>
          <ac:spMkLst>
            <pc:docMk/>
            <pc:sldMk cId="2133735522" sldId="274"/>
            <ac:spMk id="14" creationId="{368394AC-2403-4DDC-9500-040585D3045F}"/>
          </ac:spMkLst>
        </pc:spChg>
        <pc:spChg chg="add mod">
          <ac:chgData name="Travis McKee" userId="a41c9158-7a42-473b-b968-9f3029bb07e3" providerId="ADAL" clId="{1C05FE19-1DC1-45C3-93AE-D7C419B24823}" dt="2020-05-30T01:43:51.397" v="16992" actId="164"/>
          <ac:spMkLst>
            <pc:docMk/>
            <pc:sldMk cId="2133735522" sldId="274"/>
            <ac:spMk id="15" creationId="{80E4DB44-66B3-44D7-82A3-382C737FADBE}"/>
          </ac:spMkLst>
        </pc:spChg>
        <pc:spChg chg="add mod">
          <ac:chgData name="Travis McKee" userId="a41c9158-7a42-473b-b968-9f3029bb07e3" providerId="ADAL" clId="{1C05FE19-1DC1-45C3-93AE-D7C419B24823}" dt="2020-05-30T01:43:51.397" v="16992" actId="164"/>
          <ac:spMkLst>
            <pc:docMk/>
            <pc:sldMk cId="2133735522" sldId="274"/>
            <ac:spMk id="16" creationId="{57E1C2F9-FBEF-4602-A246-C5E5EF87C380}"/>
          </ac:spMkLst>
        </pc:spChg>
        <pc:spChg chg="mod">
          <ac:chgData name="Travis McKee" userId="a41c9158-7a42-473b-b968-9f3029bb07e3" providerId="ADAL" clId="{1C05FE19-1DC1-45C3-93AE-D7C419B24823}" dt="2020-05-30T01:43:52.372" v="16993"/>
          <ac:spMkLst>
            <pc:docMk/>
            <pc:sldMk cId="2133735522" sldId="274"/>
            <ac:spMk id="19" creationId="{866D3076-2787-4054-A654-B71B0EB6A3C2}"/>
          </ac:spMkLst>
        </pc:spChg>
        <pc:spChg chg="mod">
          <ac:chgData name="Travis McKee" userId="a41c9158-7a42-473b-b968-9f3029bb07e3" providerId="ADAL" clId="{1C05FE19-1DC1-45C3-93AE-D7C419B24823}" dt="2020-05-30T01:43:52.372" v="16993"/>
          <ac:spMkLst>
            <pc:docMk/>
            <pc:sldMk cId="2133735522" sldId="274"/>
            <ac:spMk id="20" creationId="{CA7BE262-0D6D-45EC-B302-DE1906FCF1E8}"/>
          </ac:spMkLst>
        </pc:spChg>
        <pc:spChg chg="mod">
          <ac:chgData name="Travis McKee" userId="a41c9158-7a42-473b-b968-9f3029bb07e3" providerId="ADAL" clId="{1C05FE19-1DC1-45C3-93AE-D7C419B24823}" dt="2020-05-30T01:43:52.372" v="16993"/>
          <ac:spMkLst>
            <pc:docMk/>
            <pc:sldMk cId="2133735522" sldId="274"/>
            <ac:spMk id="21" creationId="{98DC70C4-35D4-45DB-839D-83C57274F83F}"/>
          </ac:spMkLst>
        </pc:spChg>
        <pc:spChg chg="add mod">
          <ac:chgData name="Travis McKee" userId="a41c9158-7a42-473b-b968-9f3029bb07e3" providerId="ADAL" clId="{1C05FE19-1DC1-45C3-93AE-D7C419B24823}" dt="2020-05-30T01:53:53.833" v="17674" actId="1076"/>
          <ac:spMkLst>
            <pc:docMk/>
            <pc:sldMk cId="2133735522" sldId="274"/>
            <ac:spMk id="22" creationId="{BE7A6E63-5B46-4D4B-9C31-A2289BCE6A54}"/>
          </ac:spMkLst>
        </pc:spChg>
        <pc:grpChg chg="add mod">
          <ac:chgData name="Travis McKee" userId="a41c9158-7a42-473b-b968-9f3029bb07e3" providerId="ADAL" clId="{1C05FE19-1DC1-45C3-93AE-D7C419B24823}" dt="2020-05-30T02:01:47.324" v="18555" actId="164"/>
          <ac:grpSpMkLst>
            <pc:docMk/>
            <pc:sldMk cId="2133735522" sldId="274"/>
            <ac:grpSpMk id="17" creationId="{3375847E-2DC7-428A-9FEE-226C3343AC29}"/>
          </ac:grpSpMkLst>
        </pc:grpChg>
        <pc:grpChg chg="add mod">
          <ac:chgData name="Travis McKee" userId="a41c9158-7a42-473b-b968-9f3029bb07e3" providerId="ADAL" clId="{1C05FE19-1DC1-45C3-93AE-D7C419B24823}" dt="2020-05-30T02:01:47.324" v="18555" actId="164"/>
          <ac:grpSpMkLst>
            <pc:docMk/>
            <pc:sldMk cId="2133735522" sldId="274"/>
            <ac:grpSpMk id="18" creationId="{3634FFA2-A256-4163-8B31-4FDDF082ECE0}"/>
          </ac:grpSpMkLst>
        </pc:grpChg>
        <pc:grpChg chg="add mod">
          <ac:chgData name="Travis McKee" userId="a41c9158-7a42-473b-b968-9f3029bb07e3" providerId="ADAL" clId="{1C05FE19-1DC1-45C3-93AE-D7C419B24823}" dt="2020-05-30T02:01:47.324" v="18555" actId="164"/>
          <ac:grpSpMkLst>
            <pc:docMk/>
            <pc:sldMk cId="2133735522" sldId="274"/>
            <ac:grpSpMk id="23" creationId="{F6E392A5-9349-405D-962D-DCF72E6301A6}"/>
          </ac:grpSpMkLst>
        </pc:grpChg>
        <pc:picChg chg="add mod">
          <ac:chgData name="Travis McKee" userId="a41c9158-7a42-473b-b968-9f3029bb07e3" providerId="ADAL" clId="{1C05FE19-1DC1-45C3-93AE-D7C419B24823}" dt="2020-05-30T02:01:47.324" v="18555" actId="164"/>
          <ac:picMkLst>
            <pc:docMk/>
            <pc:sldMk cId="2133735522" sldId="274"/>
            <ac:picMk id="3" creationId="{D6228BE9-FC81-4F93-9B55-72C5F75B2B06}"/>
          </ac:picMkLst>
        </pc:picChg>
        <pc:picChg chg="add mod">
          <ac:chgData name="Travis McKee" userId="a41c9158-7a42-473b-b968-9f3029bb07e3" providerId="ADAL" clId="{1C05FE19-1DC1-45C3-93AE-D7C419B24823}" dt="2020-05-30T02:01:47.324" v="18555" actId="164"/>
          <ac:picMkLst>
            <pc:docMk/>
            <pc:sldMk cId="2133735522" sldId="274"/>
            <ac:picMk id="4" creationId="{84B73868-DCAF-428D-8670-5B42497E38A9}"/>
          </ac:picMkLst>
        </pc:picChg>
      </pc:sldChg>
      <pc:sldChg chg="add del">
        <pc:chgData name="Travis McKee" userId="a41c9158-7a42-473b-b968-9f3029bb07e3" providerId="ADAL" clId="{1C05FE19-1DC1-45C3-93AE-D7C419B24823}" dt="2020-05-27T00:13:44.761" v="1414" actId="47"/>
        <pc:sldMkLst>
          <pc:docMk/>
          <pc:sldMk cId="3732657070" sldId="274"/>
        </pc:sldMkLst>
      </pc:sldChg>
      <pc:sldChg chg="add del">
        <pc:chgData name="Travis McKee" userId="a41c9158-7a42-473b-b968-9f3029bb07e3" providerId="ADAL" clId="{1C05FE19-1DC1-45C3-93AE-D7C419B24823}" dt="2020-05-28T02:33:31.423" v="5434" actId="47"/>
        <pc:sldMkLst>
          <pc:docMk/>
          <pc:sldMk cId="4116736334" sldId="274"/>
        </pc:sldMkLst>
      </pc:sldChg>
      <pc:sldChg chg="add del">
        <pc:chgData name="Travis McKee" userId="a41c9158-7a42-473b-b968-9f3029bb07e3" providerId="ADAL" clId="{1C05FE19-1DC1-45C3-93AE-D7C419B24823}" dt="2020-05-30T01:17:36.026" v="14647" actId="47"/>
        <pc:sldMkLst>
          <pc:docMk/>
          <pc:sldMk cId="2250427376" sldId="275"/>
        </pc:sldMkLst>
      </pc:sldChg>
      <pc:sldChg chg="add del">
        <pc:chgData name="Travis McKee" userId="a41c9158-7a42-473b-b968-9f3029bb07e3" providerId="ADAL" clId="{1C05FE19-1DC1-45C3-93AE-D7C419B24823}" dt="2020-05-28T02:33:31.423" v="5434" actId="47"/>
        <pc:sldMkLst>
          <pc:docMk/>
          <pc:sldMk cId="2868712858" sldId="275"/>
        </pc:sldMkLst>
      </pc:sldChg>
      <pc:sldChg chg="addSp delSp modSp add mod modNotesTx">
        <pc:chgData name="Travis McKee" userId="a41c9158-7a42-473b-b968-9f3029bb07e3" providerId="ADAL" clId="{1C05FE19-1DC1-45C3-93AE-D7C419B24823}" dt="2020-06-01T22:24:25.649" v="44761" actId="20577"/>
        <pc:sldMkLst>
          <pc:docMk/>
          <pc:sldMk cId="3873368658" sldId="275"/>
        </pc:sldMkLst>
        <pc:spChg chg="mod">
          <ac:chgData name="Travis McKee" userId="a41c9158-7a42-473b-b968-9f3029bb07e3" providerId="ADAL" clId="{1C05FE19-1DC1-45C3-93AE-D7C419B24823}" dt="2020-06-01T08:48:49.670" v="40479" actId="20577"/>
          <ac:spMkLst>
            <pc:docMk/>
            <pc:sldMk cId="3873368658" sldId="275"/>
            <ac:spMk id="5" creationId="{A2046B9F-4019-495E-AEED-6A71B0D32AF6}"/>
          </ac:spMkLst>
        </pc:spChg>
        <pc:spChg chg="add del mod">
          <ac:chgData name="Travis McKee" userId="a41c9158-7a42-473b-b968-9f3029bb07e3" providerId="ADAL" clId="{1C05FE19-1DC1-45C3-93AE-D7C419B24823}" dt="2020-05-30T02:16:18.435" v="19625" actId="21"/>
          <ac:spMkLst>
            <pc:docMk/>
            <pc:sldMk cId="3873368658" sldId="275"/>
            <ac:spMk id="6" creationId="{AB5F3C42-158A-4485-B185-4DC069D9F603}"/>
          </ac:spMkLst>
        </pc:spChg>
        <pc:spChg chg="add del mod">
          <ac:chgData name="Travis McKee" userId="a41c9158-7a42-473b-b968-9f3029bb07e3" providerId="ADAL" clId="{1C05FE19-1DC1-45C3-93AE-D7C419B24823}" dt="2020-05-30T02:16:13.407" v="19624"/>
          <ac:spMkLst>
            <pc:docMk/>
            <pc:sldMk cId="3873368658" sldId="275"/>
            <ac:spMk id="7" creationId="{A910A9CC-DD6F-4104-8D6B-56D805FF2C38}"/>
          </ac:spMkLst>
        </pc:spChg>
        <pc:picChg chg="add del mod">
          <ac:chgData name="Travis McKee" userId="a41c9158-7a42-473b-b968-9f3029bb07e3" providerId="ADAL" clId="{1C05FE19-1DC1-45C3-93AE-D7C419B24823}" dt="2020-05-30T02:16:24.979" v="19627" actId="21"/>
          <ac:picMkLst>
            <pc:docMk/>
            <pc:sldMk cId="3873368658" sldId="275"/>
            <ac:picMk id="3" creationId="{A2322CE7-9B67-4CEC-9705-A0DBAE31253C}"/>
          </ac:picMkLst>
        </pc:picChg>
        <pc:picChg chg="add mod">
          <ac:chgData name="Travis McKee" userId="a41c9158-7a42-473b-b968-9f3029bb07e3" providerId="ADAL" clId="{1C05FE19-1DC1-45C3-93AE-D7C419B24823}" dt="2020-06-01T08:48:34.336" v="40467" actId="1076"/>
          <ac:picMkLst>
            <pc:docMk/>
            <pc:sldMk cId="3873368658" sldId="275"/>
            <ac:picMk id="3" creationId="{C9563002-04D5-4E76-B0ED-393E347A87A3}"/>
          </ac:picMkLst>
        </pc:picChg>
      </pc:sldChg>
      <pc:sldChg chg="addSp delSp modSp add mod">
        <pc:chgData name="Travis McKee" userId="a41c9158-7a42-473b-b968-9f3029bb07e3" providerId="ADAL" clId="{1C05FE19-1DC1-45C3-93AE-D7C419B24823}" dt="2020-06-01T08:08:44.643" v="40051" actId="20577"/>
        <pc:sldMkLst>
          <pc:docMk/>
          <pc:sldMk cId="1377004236" sldId="276"/>
        </pc:sldMkLst>
        <pc:spChg chg="add mod">
          <ac:chgData name="Travis McKee" userId="a41c9158-7a42-473b-b968-9f3029bb07e3" providerId="ADAL" clId="{1C05FE19-1DC1-45C3-93AE-D7C419B24823}" dt="2020-06-01T08:05:18.622" v="39882" actId="1076"/>
          <ac:spMkLst>
            <pc:docMk/>
            <pc:sldMk cId="1377004236" sldId="276"/>
            <ac:spMk id="4" creationId="{1D335BAE-EBB5-4E94-BDAE-4929B252C321}"/>
          </ac:spMkLst>
        </pc:spChg>
        <pc:spChg chg="del mod">
          <ac:chgData name="Travis McKee" userId="a41c9158-7a42-473b-b968-9f3029bb07e3" providerId="ADAL" clId="{1C05FE19-1DC1-45C3-93AE-D7C419B24823}" dt="2020-05-30T02:15:54.293" v="19622" actId="21"/>
          <ac:spMkLst>
            <pc:docMk/>
            <pc:sldMk cId="1377004236" sldId="276"/>
            <ac:spMk id="5" creationId="{A2046B9F-4019-495E-AEED-6A71B0D32AF6}"/>
          </ac:spMkLst>
        </pc:spChg>
        <pc:spChg chg="add mod">
          <ac:chgData name="Travis McKee" userId="a41c9158-7a42-473b-b968-9f3029bb07e3" providerId="ADAL" clId="{1C05FE19-1DC1-45C3-93AE-D7C419B24823}" dt="2020-06-01T08:08:44.643" v="40051" actId="20577"/>
          <ac:spMkLst>
            <pc:docMk/>
            <pc:sldMk cId="1377004236" sldId="276"/>
            <ac:spMk id="6" creationId="{C9468DFF-0C2D-4D13-B29D-FD14A307AB87}"/>
          </ac:spMkLst>
        </pc:spChg>
        <pc:spChg chg="add mod">
          <ac:chgData name="Travis McKee" userId="a41c9158-7a42-473b-b968-9f3029bb07e3" providerId="ADAL" clId="{1C05FE19-1DC1-45C3-93AE-D7C419B24823}" dt="2020-06-01T08:05:45.319" v="39887" actId="1076"/>
          <ac:spMkLst>
            <pc:docMk/>
            <pc:sldMk cId="1377004236" sldId="276"/>
            <ac:spMk id="8" creationId="{8BC1A43E-8794-4DDE-8B83-424A0F780AF2}"/>
          </ac:spMkLst>
        </pc:spChg>
        <pc:picChg chg="add del mod">
          <ac:chgData name="Travis McKee" userId="a41c9158-7a42-473b-b968-9f3029bb07e3" providerId="ADAL" clId="{1C05FE19-1DC1-45C3-93AE-D7C419B24823}" dt="2020-05-30T02:15:49.976" v="19620" actId="478"/>
          <ac:picMkLst>
            <pc:docMk/>
            <pc:sldMk cId="1377004236" sldId="276"/>
            <ac:picMk id="3" creationId="{0D1B5162-9FE4-4123-9C4E-CFB6DBE6AA5B}"/>
          </ac:picMkLst>
        </pc:picChg>
        <pc:picChg chg="add mod">
          <ac:chgData name="Travis McKee" userId="a41c9158-7a42-473b-b968-9f3029bb07e3" providerId="ADAL" clId="{1C05FE19-1DC1-45C3-93AE-D7C419B24823}" dt="2020-06-01T08:06:29.444" v="39897" actId="1076"/>
          <ac:picMkLst>
            <pc:docMk/>
            <pc:sldMk cId="1377004236" sldId="276"/>
            <ac:picMk id="7" creationId="{47C371F5-4BC1-49E3-8BEC-AC82B1EFE59C}"/>
          </ac:picMkLst>
        </pc:picChg>
      </pc:sldChg>
      <pc:sldChg chg="addSp delSp modSp del mod">
        <pc:chgData name="Travis McKee" userId="a41c9158-7a42-473b-b968-9f3029bb07e3" providerId="ADAL" clId="{1C05FE19-1DC1-45C3-93AE-D7C419B24823}" dt="2020-05-28T00:44:17.215" v="5371" actId="47"/>
        <pc:sldMkLst>
          <pc:docMk/>
          <pc:sldMk cId="1886380771" sldId="276"/>
        </pc:sldMkLst>
        <pc:spChg chg="add del mod">
          <ac:chgData name="Travis McKee" userId="a41c9158-7a42-473b-b968-9f3029bb07e3" providerId="ADAL" clId="{1C05FE19-1DC1-45C3-93AE-D7C419B24823}" dt="2020-05-27T23:33:23.723" v="3234"/>
          <ac:spMkLst>
            <pc:docMk/>
            <pc:sldMk cId="1886380771" sldId="276"/>
            <ac:spMk id="3" creationId="{034BB38F-EADA-41C1-8D12-E4FFB1286B2A}"/>
          </ac:spMkLst>
        </pc:spChg>
        <pc:spChg chg="mod">
          <ac:chgData name="Travis McKee" userId="a41c9158-7a42-473b-b968-9f3029bb07e3" providerId="ADAL" clId="{1C05FE19-1DC1-45C3-93AE-D7C419B24823}" dt="2020-05-28T00:43:39.979" v="5360" actId="21"/>
          <ac:spMkLst>
            <pc:docMk/>
            <pc:sldMk cId="1886380771" sldId="276"/>
            <ac:spMk id="9" creationId="{8B8F9AB6-1AAA-4A96-923B-78E60760B79C}"/>
          </ac:spMkLst>
        </pc:spChg>
      </pc:sldChg>
      <pc:sldChg chg="new del">
        <pc:chgData name="Travis McKee" userId="a41c9158-7a42-473b-b968-9f3029bb07e3" providerId="ADAL" clId="{1C05FE19-1DC1-45C3-93AE-D7C419B24823}" dt="2020-05-27T23:32:52.308" v="3231" actId="680"/>
        <pc:sldMkLst>
          <pc:docMk/>
          <pc:sldMk cId="3160017575" sldId="276"/>
        </pc:sldMkLst>
      </pc:sldChg>
      <pc:sldChg chg="add del">
        <pc:chgData name="Travis McKee" userId="a41c9158-7a42-473b-b968-9f3029bb07e3" providerId="ADAL" clId="{1C05FE19-1DC1-45C3-93AE-D7C419B24823}" dt="2020-05-30T01:17:36.824" v="14648" actId="47"/>
        <pc:sldMkLst>
          <pc:docMk/>
          <pc:sldMk cId="3799876520" sldId="276"/>
        </pc:sldMkLst>
      </pc:sldChg>
      <pc:sldChg chg="add del">
        <pc:chgData name="Travis McKee" userId="a41c9158-7a42-473b-b968-9f3029bb07e3" providerId="ADAL" clId="{1C05FE19-1DC1-45C3-93AE-D7C419B24823}" dt="2020-05-30T01:17:38.350" v="14649" actId="47"/>
        <pc:sldMkLst>
          <pc:docMk/>
          <pc:sldMk cId="46215638" sldId="277"/>
        </pc:sldMkLst>
      </pc:sldChg>
      <pc:sldChg chg="addSp delSp modSp add mod modNotesTx">
        <pc:chgData name="Travis McKee" userId="a41c9158-7a42-473b-b968-9f3029bb07e3" providerId="ADAL" clId="{1C05FE19-1DC1-45C3-93AE-D7C419B24823}" dt="2020-06-01T22:24:47.652" v="44762" actId="20577"/>
        <pc:sldMkLst>
          <pc:docMk/>
          <pc:sldMk cId="942261031" sldId="277"/>
        </pc:sldMkLst>
        <pc:spChg chg="del mod">
          <ac:chgData name="Travis McKee" userId="a41c9158-7a42-473b-b968-9f3029bb07e3" providerId="ADAL" clId="{1C05FE19-1DC1-45C3-93AE-D7C419B24823}" dt="2020-06-01T07:53:24.164" v="39596"/>
          <ac:spMkLst>
            <pc:docMk/>
            <pc:sldMk cId="942261031" sldId="277"/>
            <ac:spMk id="5" creationId="{A2046B9F-4019-495E-AEED-6A71B0D32AF6}"/>
          </ac:spMkLst>
        </pc:spChg>
        <pc:spChg chg="add mod">
          <ac:chgData name="Travis McKee" userId="a41c9158-7a42-473b-b968-9f3029bb07e3" providerId="ADAL" clId="{1C05FE19-1DC1-45C3-93AE-D7C419B24823}" dt="2020-06-01T08:50:26.336" v="40487" actId="20577"/>
          <ac:spMkLst>
            <pc:docMk/>
            <pc:sldMk cId="942261031" sldId="277"/>
            <ac:spMk id="7" creationId="{79F38683-4937-457B-9695-6DC872181C6D}"/>
          </ac:spMkLst>
        </pc:spChg>
        <pc:picChg chg="del">
          <ac:chgData name="Travis McKee" userId="a41c9158-7a42-473b-b968-9f3029bb07e3" providerId="ADAL" clId="{1C05FE19-1DC1-45C3-93AE-D7C419B24823}" dt="2020-05-30T02:27:08.333" v="19984" actId="478"/>
          <ac:picMkLst>
            <pc:docMk/>
            <pc:sldMk cId="942261031" sldId="277"/>
            <ac:picMk id="3" creationId="{0D1B5162-9FE4-4123-9C4E-CFB6DBE6AA5B}"/>
          </ac:picMkLst>
        </pc:picChg>
        <pc:picChg chg="add del">
          <ac:chgData name="Travis McKee" userId="a41c9158-7a42-473b-b968-9f3029bb07e3" providerId="ADAL" clId="{1C05FE19-1DC1-45C3-93AE-D7C419B24823}" dt="2020-05-30T02:27:45.404" v="20110"/>
          <ac:picMkLst>
            <pc:docMk/>
            <pc:sldMk cId="942261031" sldId="277"/>
            <ac:picMk id="4" creationId="{C40CB7CF-8D9A-473C-AB80-5261AECB7CDA}"/>
          </ac:picMkLst>
        </pc:picChg>
        <pc:picChg chg="add mod">
          <ac:chgData name="Travis McKee" userId="a41c9158-7a42-473b-b968-9f3029bb07e3" providerId="ADAL" clId="{1C05FE19-1DC1-45C3-93AE-D7C419B24823}" dt="2020-06-01T07:51:08.410" v="39562" actId="1076"/>
          <ac:picMkLst>
            <pc:docMk/>
            <pc:sldMk cId="942261031" sldId="277"/>
            <ac:picMk id="6" creationId="{DB337474-6860-486D-AAC9-E66DD75A57A2}"/>
          </ac:picMkLst>
        </pc:picChg>
      </pc:sldChg>
      <pc:sldChg chg="addSp delSp modSp add mod modNotesTx">
        <pc:chgData name="Travis McKee" userId="a41c9158-7a42-473b-b968-9f3029bb07e3" providerId="ADAL" clId="{1C05FE19-1DC1-45C3-93AE-D7C419B24823}" dt="2020-06-01T22:25:13.477" v="44764" actId="20577"/>
        <pc:sldMkLst>
          <pc:docMk/>
          <pc:sldMk cId="291521522" sldId="278"/>
        </pc:sldMkLst>
        <pc:spChg chg="mod">
          <ac:chgData name="Travis McKee" userId="a41c9158-7a42-473b-b968-9f3029bb07e3" providerId="ADAL" clId="{1C05FE19-1DC1-45C3-93AE-D7C419B24823}" dt="2020-06-01T08:18:43.351" v="40104" actId="1076"/>
          <ac:spMkLst>
            <pc:docMk/>
            <pc:sldMk cId="291521522" sldId="278"/>
            <ac:spMk id="5" creationId="{A2046B9F-4019-495E-AEED-6A71B0D32AF6}"/>
          </ac:spMkLst>
        </pc:spChg>
        <pc:spChg chg="add mod">
          <ac:chgData name="Travis McKee" userId="a41c9158-7a42-473b-b968-9f3029bb07e3" providerId="ADAL" clId="{1C05FE19-1DC1-45C3-93AE-D7C419B24823}" dt="2020-06-01T08:18:59.509" v="40108" actId="1076"/>
          <ac:spMkLst>
            <pc:docMk/>
            <pc:sldMk cId="291521522" sldId="278"/>
            <ac:spMk id="6" creationId="{83740208-DF90-4C43-AA4E-0F3DA8C00751}"/>
          </ac:spMkLst>
        </pc:spChg>
        <pc:spChg chg="add mod">
          <ac:chgData name="Travis McKee" userId="a41c9158-7a42-473b-b968-9f3029bb07e3" providerId="ADAL" clId="{1C05FE19-1DC1-45C3-93AE-D7C419B24823}" dt="2020-06-01T08:27:10.786" v="40376" actId="20577"/>
          <ac:spMkLst>
            <pc:docMk/>
            <pc:sldMk cId="291521522" sldId="278"/>
            <ac:spMk id="10" creationId="{E7E94954-32FD-490F-AF9D-45B77537C253}"/>
          </ac:spMkLst>
        </pc:spChg>
        <pc:picChg chg="del mod">
          <ac:chgData name="Travis McKee" userId="a41c9158-7a42-473b-b968-9f3029bb07e3" providerId="ADAL" clId="{1C05FE19-1DC1-45C3-93AE-D7C419B24823}" dt="2020-06-01T08:14:53.840" v="40061" actId="478"/>
          <ac:picMkLst>
            <pc:docMk/>
            <pc:sldMk cId="291521522" sldId="278"/>
            <ac:picMk id="3" creationId="{0D1B5162-9FE4-4123-9C4E-CFB6DBE6AA5B}"/>
          </ac:picMkLst>
        </pc:picChg>
        <pc:picChg chg="add del mod">
          <ac:chgData name="Travis McKee" userId="a41c9158-7a42-473b-b968-9f3029bb07e3" providerId="ADAL" clId="{1C05FE19-1DC1-45C3-93AE-D7C419B24823}" dt="2020-05-30T02:41:21.313" v="21585" actId="478"/>
          <ac:picMkLst>
            <pc:docMk/>
            <pc:sldMk cId="291521522" sldId="278"/>
            <ac:picMk id="4" creationId="{71937071-29A8-4F3A-8F8F-37DF8C96C4C7}"/>
          </ac:picMkLst>
        </pc:picChg>
        <pc:picChg chg="add del mod">
          <ac:chgData name="Travis McKee" userId="a41c9158-7a42-473b-b968-9f3029bb07e3" providerId="ADAL" clId="{1C05FE19-1DC1-45C3-93AE-D7C419B24823}" dt="2020-06-01T08:15:16.228" v="40066" actId="478"/>
          <ac:picMkLst>
            <pc:docMk/>
            <pc:sldMk cId="291521522" sldId="278"/>
            <ac:picMk id="4" creationId="{826A970D-87D6-4E25-88AE-C6E08EF210D9}"/>
          </ac:picMkLst>
        </pc:picChg>
        <pc:picChg chg="add mod">
          <ac:chgData name="Travis McKee" userId="a41c9158-7a42-473b-b968-9f3029bb07e3" providerId="ADAL" clId="{1C05FE19-1DC1-45C3-93AE-D7C419B24823}" dt="2020-06-01T08:18:53.852" v="40107" actId="1076"/>
          <ac:picMkLst>
            <pc:docMk/>
            <pc:sldMk cId="291521522" sldId="278"/>
            <ac:picMk id="7" creationId="{211577C0-9F97-44C3-ABF0-71AA3623035E}"/>
          </ac:picMkLst>
        </pc:picChg>
        <pc:picChg chg="add del mod">
          <ac:chgData name="Travis McKee" userId="a41c9158-7a42-473b-b968-9f3029bb07e3" providerId="ADAL" clId="{1C05FE19-1DC1-45C3-93AE-D7C419B24823}" dt="2020-05-30T02:42:38.498" v="21665" actId="478"/>
          <ac:picMkLst>
            <pc:docMk/>
            <pc:sldMk cId="291521522" sldId="278"/>
            <ac:picMk id="7" creationId="{58B18120-8668-45FC-8E06-72FE2B38D17C}"/>
          </ac:picMkLst>
        </pc:picChg>
        <pc:picChg chg="add del mod">
          <ac:chgData name="Travis McKee" userId="a41c9158-7a42-473b-b968-9f3029bb07e3" providerId="ADAL" clId="{1C05FE19-1DC1-45C3-93AE-D7C419B24823}" dt="2020-06-01T08:16:50.934" v="40091" actId="478"/>
          <ac:picMkLst>
            <pc:docMk/>
            <pc:sldMk cId="291521522" sldId="278"/>
            <ac:picMk id="8" creationId="{0AEE73C6-7A93-455D-8AA8-13B053D7D947}"/>
          </ac:picMkLst>
        </pc:picChg>
        <pc:picChg chg="add mod">
          <ac:chgData name="Travis McKee" userId="a41c9158-7a42-473b-b968-9f3029bb07e3" providerId="ADAL" clId="{1C05FE19-1DC1-45C3-93AE-D7C419B24823}" dt="2020-06-01T08:19:14.912" v="40113" actId="1076"/>
          <ac:picMkLst>
            <pc:docMk/>
            <pc:sldMk cId="291521522" sldId="278"/>
            <ac:picMk id="9" creationId="{0ECFEC80-E6D3-4874-B9C7-1FE357765012}"/>
          </ac:picMkLst>
        </pc:picChg>
      </pc:sldChg>
      <pc:sldChg chg="add del">
        <pc:chgData name="Travis McKee" userId="a41c9158-7a42-473b-b968-9f3029bb07e3" providerId="ADAL" clId="{1C05FE19-1DC1-45C3-93AE-D7C419B24823}" dt="2020-05-30T01:19:10.997" v="14969" actId="47"/>
        <pc:sldMkLst>
          <pc:docMk/>
          <pc:sldMk cId="4168358383" sldId="278"/>
        </pc:sldMkLst>
      </pc:sldChg>
      <pc:sldChg chg="add del">
        <pc:chgData name="Travis McKee" userId="a41c9158-7a42-473b-b968-9f3029bb07e3" providerId="ADAL" clId="{1C05FE19-1DC1-45C3-93AE-D7C419B24823}" dt="2020-05-30T01:19:11.693" v="14970" actId="47"/>
        <pc:sldMkLst>
          <pc:docMk/>
          <pc:sldMk cId="474046847" sldId="279"/>
        </pc:sldMkLst>
      </pc:sldChg>
      <pc:sldChg chg="addSp delSp modSp add del mod">
        <pc:chgData name="Travis McKee" userId="a41c9158-7a42-473b-b968-9f3029bb07e3" providerId="ADAL" clId="{1C05FE19-1DC1-45C3-93AE-D7C419B24823}" dt="2020-06-01T08:23:25.045" v="40264" actId="2696"/>
        <pc:sldMkLst>
          <pc:docMk/>
          <pc:sldMk cId="2955716380" sldId="279"/>
        </pc:sldMkLst>
        <pc:spChg chg="add del mod">
          <ac:chgData name="Travis McKee" userId="a41c9158-7a42-473b-b968-9f3029bb07e3" providerId="ADAL" clId="{1C05FE19-1DC1-45C3-93AE-D7C419B24823}" dt="2020-06-01T08:20:05.091" v="40127" actId="21"/>
          <ac:spMkLst>
            <pc:docMk/>
            <pc:sldMk cId="2955716380" sldId="279"/>
            <ac:spMk id="5" creationId="{A2046B9F-4019-495E-AEED-6A71B0D32AF6}"/>
          </ac:spMkLst>
        </pc:spChg>
        <pc:spChg chg="del mod">
          <ac:chgData name="Travis McKee" userId="a41c9158-7a42-473b-b968-9f3029bb07e3" providerId="ADAL" clId="{1C05FE19-1DC1-45C3-93AE-D7C419B24823}" dt="2020-05-30T02:42:00.225" v="21594" actId="478"/>
          <ac:spMkLst>
            <pc:docMk/>
            <pc:sldMk cId="2955716380" sldId="279"/>
            <ac:spMk id="6" creationId="{83740208-DF90-4C43-AA4E-0F3DA8C00751}"/>
          </ac:spMkLst>
        </pc:spChg>
        <pc:picChg chg="del">
          <ac:chgData name="Travis McKee" userId="a41c9158-7a42-473b-b968-9f3029bb07e3" providerId="ADAL" clId="{1C05FE19-1DC1-45C3-93AE-D7C419B24823}" dt="2020-05-30T02:41:58.072" v="21592" actId="478"/>
          <ac:picMkLst>
            <pc:docMk/>
            <pc:sldMk cId="2955716380" sldId="279"/>
            <ac:picMk id="3" creationId="{0D1B5162-9FE4-4123-9C4E-CFB6DBE6AA5B}"/>
          </ac:picMkLst>
        </pc:picChg>
        <pc:picChg chg="del">
          <ac:chgData name="Travis McKee" userId="a41c9158-7a42-473b-b968-9f3029bb07e3" providerId="ADAL" clId="{1C05FE19-1DC1-45C3-93AE-D7C419B24823}" dt="2020-05-30T02:41:58.072" v="21592" actId="478"/>
          <ac:picMkLst>
            <pc:docMk/>
            <pc:sldMk cId="2955716380" sldId="279"/>
            <ac:picMk id="7" creationId="{58B18120-8668-45FC-8E06-72FE2B38D17C}"/>
          </ac:picMkLst>
        </pc:picChg>
      </pc:sldChg>
      <pc:sldChg chg="addSp modSp add mod setBg">
        <pc:chgData name="Travis McKee" userId="a41c9158-7a42-473b-b968-9f3029bb07e3" providerId="ADAL" clId="{1C05FE19-1DC1-45C3-93AE-D7C419B24823}" dt="2020-06-01T21:17:09.350" v="41499" actId="20577"/>
        <pc:sldMkLst>
          <pc:docMk/>
          <pc:sldMk cId="670767282" sldId="280"/>
        </pc:sldMkLst>
        <pc:spChg chg="mod">
          <ac:chgData name="Travis McKee" userId="a41c9158-7a42-473b-b968-9f3029bb07e3" providerId="ADAL" clId="{1C05FE19-1DC1-45C3-93AE-D7C419B24823}" dt="2020-05-30T07:33:14.395" v="26526" actId="26606"/>
          <ac:spMkLst>
            <pc:docMk/>
            <pc:sldMk cId="670767282" sldId="280"/>
            <ac:spMk id="2" creationId="{5BB1FD24-093B-427D-AA9B-EA783DDC42CB}"/>
          </ac:spMkLst>
        </pc:spChg>
        <pc:spChg chg="mod">
          <ac:chgData name="Travis McKee" userId="a41c9158-7a42-473b-b968-9f3029bb07e3" providerId="ADAL" clId="{1C05FE19-1DC1-45C3-93AE-D7C419B24823}" dt="2020-06-01T21:17:09.350" v="41499" actId="20577"/>
          <ac:spMkLst>
            <pc:docMk/>
            <pc:sldMk cId="670767282" sldId="280"/>
            <ac:spMk id="5" creationId="{A2046B9F-4019-495E-AEED-6A71B0D32AF6}"/>
          </ac:spMkLst>
        </pc:spChg>
        <pc:spChg chg="add">
          <ac:chgData name="Travis McKee" userId="a41c9158-7a42-473b-b968-9f3029bb07e3" providerId="ADAL" clId="{1C05FE19-1DC1-45C3-93AE-D7C419B24823}" dt="2020-05-30T07:33:14.395" v="26526" actId="26606"/>
          <ac:spMkLst>
            <pc:docMk/>
            <pc:sldMk cId="670767282" sldId="280"/>
            <ac:spMk id="10" creationId="{81AEB8A9-B768-4E30-BA55-D919E6687343}"/>
          </ac:spMkLst>
        </pc:spChg>
        <pc:picChg chg="add mod">
          <ac:chgData name="Travis McKee" userId="a41c9158-7a42-473b-b968-9f3029bb07e3" providerId="ADAL" clId="{1C05FE19-1DC1-45C3-93AE-D7C419B24823}" dt="2020-06-01T21:16:25.158" v="41491" actId="1076"/>
          <ac:picMkLst>
            <pc:docMk/>
            <pc:sldMk cId="670767282" sldId="280"/>
            <ac:picMk id="3" creationId="{7445AF80-5BA7-475B-BE6A-1D2E61471E96}"/>
          </ac:picMkLst>
        </pc:picChg>
      </pc:sldChg>
      <pc:sldChg chg="add del">
        <pc:chgData name="Travis McKee" userId="a41c9158-7a42-473b-b968-9f3029bb07e3" providerId="ADAL" clId="{1C05FE19-1DC1-45C3-93AE-D7C419B24823}" dt="2020-05-30T01:19:13.084" v="14971" actId="47"/>
        <pc:sldMkLst>
          <pc:docMk/>
          <pc:sldMk cId="1528681242" sldId="280"/>
        </pc:sldMkLst>
      </pc:sldChg>
      <pc:sldChg chg="addSp delSp modSp add mod setBg modNotesTx">
        <pc:chgData name="Travis McKee" userId="a41c9158-7a42-473b-b968-9f3029bb07e3" providerId="ADAL" clId="{1C05FE19-1DC1-45C3-93AE-D7C419B24823}" dt="2020-06-01T22:25:58.345" v="44776" actId="20577"/>
        <pc:sldMkLst>
          <pc:docMk/>
          <pc:sldMk cId="2200798394" sldId="281"/>
        </pc:sldMkLst>
        <pc:spChg chg="mod">
          <ac:chgData name="Travis McKee" userId="a41c9158-7a42-473b-b968-9f3029bb07e3" providerId="ADAL" clId="{1C05FE19-1DC1-45C3-93AE-D7C419B24823}" dt="2020-06-01T09:12:52.663" v="40518" actId="26606"/>
          <ac:spMkLst>
            <pc:docMk/>
            <pc:sldMk cId="2200798394" sldId="281"/>
            <ac:spMk id="2" creationId="{5BB1FD24-093B-427D-AA9B-EA783DDC42CB}"/>
          </ac:spMkLst>
        </pc:spChg>
        <pc:spChg chg="mod">
          <ac:chgData name="Travis McKee" userId="a41c9158-7a42-473b-b968-9f3029bb07e3" providerId="ADAL" clId="{1C05FE19-1DC1-45C3-93AE-D7C419B24823}" dt="2020-06-01T09:18:15.181" v="40562" actId="14100"/>
          <ac:spMkLst>
            <pc:docMk/>
            <pc:sldMk cId="2200798394" sldId="281"/>
            <ac:spMk id="5" creationId="{A2046B9F-4019-495E-AEED-6A71B0D32AF6}"/>
          </ac:spMkLst>
        </pc:spChg>
        <pc:spChg chg="add mod">
          <ac:chgData name="Travis McKee" userId="a41c9158-7a42-473b-b968-9f3029bb07e3" providerId="ADAL" clId="{1C05FE19-1DC1-45C3-93AE-D7C419B24823}" dt="2020-06-01T09:17:46.350" v="40557" actId="1076"/>
          <ac:spMkLst>
            <pc:docMk/>
            <pc:sldMk cId="2200798394" sldId="281"/>
            <ac:spMk id="7" creationId="{5A83061A-84E0-438C-B23F-D32BA6F78E82}"/>
          </ac:spMkLst>
        </pc:spChg>
        <pc:spChg chg="add del">
          <ac:chgData name="Travis McKee" userId="a41c9158-7a42-473b-b968-9f3029bb07e3" providerId="ADAL" clId="{1C05FE19-1DC1-45C3-93AE-D7C419B24823}" dt="2020-06-01T09:12:52.663" v="40518" actId="26606"/>
          <ac:spMkLst>
            <pc:docMk/>
            <pc:sldMk cId="2200798394" sldId="281"/>
            <ac:spMk id="10" creationId="{E862BE82-D00D-42C1-BF16-93AA37870C32}"/>
          </ac:spMkLst>
        </pc:spChg>
        <pc:spChg chg="add del">
          <ac:chgData name="Travis McKee" userId="a41c9158-7a42-473b-b968-9f3029bb07e3" providerId="ADAL" clId="{1C05FE19-1DC1-45C3-93AE-D7C419B24823}" dt="2020-06-01T09:12:52.663" v="40518" actId="26606"/>
          <ac:spMkLst>
            <pc:docMk/>
            <pc:sldMk cId="2200798394" sldId="281"/>
            <ac:spMk id="12" creationId="{F6D92C2D-1D3D-4974-918C-06579FB354A9}"/>
          </ac:spMkLst>
        </pc:spChg>
        <pc:picChg chg="add mod ord">
          <ac:chgData name="Travis McKee" userId="a41c9158-7a42-473b-b968-9f3029bb07e3" providerId="ADAL" clId="{1C05FE19-1DC1-45C3-93AE-D7C419B24823}" dt="2020-06-01T09:18:17.808" v="40563" actId="1076"/>
          <ac:picMkLst>
            <pc:docMk/>
            <pc:sldMk cId="2200798394" sldId="281"/>
            <ac:picMk id="4" creationId="{B33EF7F3-5E74-4947-8F0E-DC4969CE74F0}"/>
          </ac:picMkLst>
        </pc:picChg>
      </pc:sldChg>
      <pc:sldChg chg="addSp delSp modSp add mod modNotesTx">
        <pc:chgData name="Travis McKee" userId="a41c9158-7a42-473b-b968-9f3029bb07e3" providerId="ADAL" clId="{1C05FE19-1DC1-45C3-93AE-D7C419B24823}" dt="2020-06-01T22:26:48.520" v="44784" actId="20577"/>
        <pc:sldMkLst>
          <pc:docMk/>
          <pc:sldMk cId="237189068" sldId="282"/>
        </pc:sldMkLst>
        <pc:spChg chg="mod">
          <ac:chgData name="Travis McKee" userId="a41c9158-7a42-473b-b968-9f3029bb07e3" providerId="ADAL" clId="{1C05FE19-1DC1-45C3-93AE-D7C419B24823}" dt="2020-05-30T06:47:16.151" v="23279" actId="313"/>
          <ac:spMkLst>
            <pc:docMk/>
            <pc:sldMk cId="237189068" sldId="282"/>
            <ac:spMk id="2" creationId="{5BB1FD24-093B-427D-AA9B-EA783DDC42CB}"/>
          </ac:spMkLst>
        </pc:spChg>
        <pc:spChg chg="add del mod">
          <ac:chgData name="Travis McKee" userId="a41c9158-7a42-473b-b968-9f3029bb07e3" providerId="ADAL" clId="{1C05FE19-1DC1-45C3-93AE-D7C419B24823}" dt="2020-06-01T09:19:15.751" v="40574"/>
          <ac:spMkLst>
            <pc:docMk/>
            <pc:sldMk cId="237189068" sldId="282"/>
            <ac:spMk id="4" creationId="{2D5EBE4E-D081-48F5-9DFB-B200B65C74A6}"/>
          </ac:spMkLst>
        </pc:spChg>
        <pc:spChg chg="mod">
          <ac:chgData name="Travis McKee" userId="a41c9158-7a42-473b-b968-9f3029bb07e3" providerId="ADAL" clId="{1C05FE19-1DC1-45C3-93AE-D7C419B24823}" dt="2020-06-01T09:30:31.737" v="40760" actId="255"/>
          <ac:spMkLst>
            <pc:docMk/>
            <pc:sldMk cId="237189068" sldId="282"/>
            <ac:spMk id="5" creationId="{A2046B9F-4019-495E-AEED-6A71B0D32AF6}"/>
          </ac:spMkLst>
        </pc:spChg>
      </pc:sldChg>
      <pc:sldChg chg="addSp delSp modSp add mod ord setBg delDesignElem modNotesTx">
        <pc:chgData name="Travis McKee" userId="a41c9158-7a42-473b-b968-9f3029bb07e3" providerId="ADAL" clId="{1C05FE19-1DC1-45C3-93AE-D7C419B24823}" dt="2020-06-01T23:14:02.941" v="44798" actId="1036"/>
        <pc:sldMkLst>
          <pc:docMk/>
          <pc:sldMk cId="3922342123" sldId="283"/>
        </pc:sldMkLst>
        <pc:spChg chg="mod">
          <ac:chgData name="Travis McKee" userId="a41c9158-7a42-473b-b968-9f3029bb07e3" providerId="ADAL" clId="{1C05FE19-1DC1-45C3-93AE-D7C419B24823}" dt="2020-06-01T01:50:08.244" v="34389" actId="20577"/>
          <ac:spMkLst>
            <pc:docMk/>
            <pc:sldMk cId="3922342123" sldId="283"/>
            <ac:spMk id="2" creationId="{5BB1FD24-093B-427D-AA9B-EA783DDC42CB}"/>
          </ac:spMkLst>
        </pc:spChg>
        <pc:spChg chg="del">
          <ac:chgData name="Travis McKee" userId="a41c9158-7a42-473b-b968-9f3029bb07e3" providerId="ADAL" clId="{1C05FE19-1DC1-45C3-93AE-D7C419B24823}" dt="2020-05-30T07:34:38.621" v="26546" actId="478"/>
          <ac:spMkLst>
            <pc:docMk/>
            <pc:sldMk cId="3922342123" sldId="283"/>
            <ac:spMk id="5" creationId="{A2046B9F-4019-495E-AEED-6A71B0D32AF6}"/>
          </ac:spMkLst>
        </pc:spChg>
        <pc:spChg chg="add">
          <ac:chgData name="Travis McKee" userId="a41c9158-7a42-473b-b968-9f3029bb07e3" providerId="ADAL" clId="{1C05FE19-1DC1-45C3-93AE-D7C419B24823}" dt="2020-05-30T07:33:55.826" v="26529" actId="26606"/>
          <ac:spMkLst>
            <pc:docMk/>
            <pc:sldMk cId="3922342123" sldId="283"/>
            <ac:spMk id="7" creationId="{81AEB8A9-B768-4E30-BA55-D919E6687343}"/>
          </ac:spMkLst>
        </pc:spChg>
        <pc:spChg chg="mod">
          <ac:chgData name="Travis McKee" userId="a41c9158-7a42-473b-b968-9f3029bb07e3" providerId="ADAL" clId="{1C05FE19-1DC1-45C3-93AE-D7C419B24823}" dt="2020-05-30T07:34:09.164" v="26533"/>
          <ac:spMkLst>
            <pc:docMk/>
            <pc:sldMk cId="3922342123" sldId="283"/>
            <ac:spMk id="9" creationId="{ED46992D-9958-4EB1-9BCD-67224AB9F332}"/>
          </ac:spMkLst>
        </pc:spChg>
        <pc:spChg chg="del">
          <ac:chgData name="Travis McKee" userId="a41c9158-7a42-473b-b968-9f3029bb07e3" providerId="ADAL" clId="{1C05FE19-1DC1-45C3-93AE-D7C419B24823}" dt="2020-05-30T07:33:51.802" v="26528"/>
          <ac:spMkLst>
            <pc:docMk/>
            <pc:sldMk cId="3922342123" sldId="283"/>
            <ac:spMk id="10" creationId="{81AEB8A9-B768-4E30-BA55-D919E6687343}"/>
          </ac:spMkLst>
        </pc:spChg>
        <pc:spChg chg="mod">
          <ac:chgData name="Travis McKee" userId="a41c9158-7a42-473b-b968-9f3029bb07e3" providerId="ADAL" clId="{1C05FE19-1DC1-45C3-93AE-D7C419B24823}" dt="2020-05-30T07:34:09.164" v="26533"/>
          <ac:spMkLst>
            <pc:docMk/>
            <pc:sldMk cId="3922342123" sldId="283"/>
            <ac:spMk id="11" creationId="{B2956951-051F-43D1-A437-2D040D10DE26}"/>
          </ac:spMkLst>
        </pc:spChg>
        <pc:spChg chg="mod">
          <ac:chgData name="Travis McKee" userId="a41c9158-7a42-473b-b968-9f3029bb07e3" providerId="ADAL" clId="{1C05FE19-1DC1-45C3-93AE-D7C419B24823}" dt="2020-05-30T07:34:09.164" v="26533"/>
          <ac:spMkLst>
            <pc:docMk/>
            <pc:sldMk cId="3922342123" sldId="283"/>
            <ac:spMk id="12" creationId="{2439580E-336D-4B4F-9656-8CCB75480D7B}"/>
          </ac:spMkLst>
        </pc:spChg>
        <pc:spChg chg="mod">
          <ac:chgData name="Travis McKee" userId="a41c9158-7a42-473b-b968-9f3029bb07e3" providerId="ADAL" clId="{1C05FE19-1DC1-45C3-93AE-D7C419B24823}" dt="2020-05-30T07:34:09.164" v="26533"/>
          <ac:spMkLst>
            <pc:docMk/>
            <pc:sldMk cId="3922342123" sldId="283"/>
            <ac:spMk id="21" creationId="{7BD021D7-D4BA-409E-A4F2-F02CD2BFA663}"/>
          </ac:spMkLst>
        </pc:spChg>
        <pc:spChg chg="mod">
          <ac:chgData name="Travis McKee" userId="a41c9158-7a42-473b-b968-9f3029bb07e3" providerId="ADAL" clId="{1C05FE19-1DC1-45C3-93AE-D7C419B24823}" dt="2020-05-30T07:34:09.164" v="26533"/>
          <ac:spMkLst>
            <pc:docMk/>
            <pc:sldMk cId="3922342123" sldId="283"/>
            <ac:spMk id="22" creationId="{3F1F0F30-A7F8-4D38-A819-DDA6C704D251}"/>
          </ac:spMkLst>
        </pc:spChg>
        <pc:spChg chg="mod">
          <ac:chgData name="Travis McKee" userId="a41c9158-7a42-473b-b968-9f3029bb07e3" providerId="ADAL" clId="{1C05FE19-1DC1-45C3-93AE-D7C419B24823}" dt="2020-05-30T07:34:09.164" v="26533"/>
          <ac:spMkLst>
            <pc:docMk/>
            <pc:sldMk cId="3922342123" sldId="283"/>
            <ac:spMk id="23" creationId="{5F838230-1913-4FB2-AEB0-49440CC4BF32}"/>
          </ac:spMkLst>
        </pc:spChg>
        <pc:spChg chg="mod">
          <ac:chgData name="Travis McKee" userId="a41c9158-7a42-473b-b968-9f3029bb07e3" providerId="ADAL" clId="{1C05FE19-1DC1-45C3-93AE-D7C419B24823}" dt="2020-05-30T07:34:09.164" v="26533"/>
          <ac:spMkLst>
            <pc:docMk/>
            <pc:sldMk cId="3922342123" sldId="283"/>
            <ac:spMk id="24" creationId="{58CEA23A-9C95-468A-A44C-76755E221BA6}"/>
          </ac:spMkLst>
        </pc:spChg>
        <pc:spChg chg="mod">
          <ac:chgData name="Travis McKee" userId="a41c9158-7a42-473b-b968-9f3029bb07e3" providerId="ADAL" clId="{1C05FE19-1DC1-45C3-93AE-D7C419B24823}" dt="2020-05-30T07:34:09.164" v="26533"/>
          <ac:spMkLst>
            <pc:docMk/>
            <pc:sldMk cId="3922342123" sldId="283"/>
            <ac:spMk id="25" creationId="{DC379137-4743-4339-AD06-ED99E5E473F6}"/>
          </ac:spMkLst>
        </pc:spChg>
        <pc:spChg chg="mod">
          <ac:chgData name="Travis McKee" userId="a41c9158-7a42-473b-b968-9f3029bb07e3" providerId="ADAL" clId="{1C05FE19-1DC1-45C3-93AE-D7C419B24823}" dt="2020-05-30T07:34:09.164" v="26533"/>
          <ac:spMkLst>
            <pc:docMk/>
            <pc:sldMk cId="3922342123" sldId="283"/>
            <ac:spMk id="26" creationId="{62FD7AB7-16FB-4A6E-A8E2-2FF22706C15E}"/>
          </ac:spMkLst>
        </pc:spChg>
        <pc:spChg chg="mod">
          <ac:chgData name="Travis McKee" userId="a41c9158-7a42-473b-b968-9f3029bb07e3" providerId="ADAL" clId="{1C05FE19-1DC1-45C3-93AE-D7C419B24823}" dt="2020-05-30T07:34:09.164" v="26533"/>
          <ac:spMkLst>
            <pc:docMk/>
            <pc:sldMk cId="3922342123" sldId="283"/>
            <ac:spMk id="27" creationId="{855AD7DD-DDD4-4BBD-AF0F-4E800E6B75D8}"/>
          </ac:spMkLst>
        </pc:spChg>
        <pc:spChg chg="mod">
          <ac:chgData name="Travis McKee" userId="a41c9158-7a42-473b-b968-9f3029bb07e3" providerId="ADAL" clId="{1C05FE19-1DC1-45C3-93AE-D7C419B24823}" dt="2020-05-30T07:34:09.164" v="26533"/>
          <ac:spMkLst>
            <pc:docMk/>
            <pc:sldMk cId="3922342123" sldId="283"/>
            <ac:spMk id="28" creationId="{0D4B528E-96B4-4515-ACC7-F86D295D9436}"/>
          </ac:spMkLst>
        </pc:spChg>
        <pc:spChg chg="mod">
          <ac:chgData name="Travis McKee" userId="a41c9158-7a42-473b-b968-9f3029bb07e3" providerId="ADAL" clId="{1C05FE19-1DC1-45C3-93AE-D7C419B24823}" dt="2020-05-30T07:34:09.164" v="26533"/>
          <ac:spMkLst>
            <pc:docMk/>
            <pc:sldMk cId="3922342123" sldId="283"/>
            <ac:spMk id="29" creationId="{07F1C178-A564-4602-B4F5-5972F8A1D5B0}"/>
          </ac:spMkLst>
        </pc:spChg>
        <pc:spChg chg="mod">
          <ac:chgData name="Travis McKee" userId="a41c9158-7a42-473b-b968-9f3029bb07e3" providerId="ADAL" clId="{1C05FE19-1DC1-45C3-93AE-D7C419B24823}" dt="2020-05-30T07:34:09.164" v="26533"/>
          <ac:spMkLst>
            <pc:docMk/>
            <pc:sldMk cId="3922342123" sldId="283"/>
            <ac:spMk id="30" creationId="{5D0E652E-8F48-4AE9-8625-4073977E59B7}"/>
          </ac:spMkLst>
        </pc:spChg>
        <pc:spChg chg="mod">
          <ac:chgData name="Travis McKee" userId="a41c9158-7a42-473b-b968-9f3029bb07e3" providerId="ADAL" clId="{1C05FE19-1DC1-45C3-93AE-D7C419B24823}" dt="2020-05-30T07:34:09.164" v="26533"/>
          <ac:spMkLst>
            <pc:docMk/>
            <pc:sldMk cId="3922342123" sldId="283"/>
            <ac:spMk id="31" creationId="{C3D1A2D7-6454-45BD-8E24-EBB056DA38C8}"/>
          </ac:spMkLst>
        </pc:spChg>
        <pc:spChg chg="mod">
          <ac:chgData name="Travis McKee" userId="a41c9158-7a42-473b-b968-9f3029bb07e3" providerId="ADAL" clId="{1C05FE19-1DC1-45C3-93AE-D7C419B24823}" dt="2020-05-30T07:34:09.164" v="26533"/>
          <ac:spMkLst>
            <pc:docMk/>
            <pc:sldMk cId="3922342123" sldId="283"/>
            <ac:spMk id="32" creationId="{70257951-36F9-4A3C-B0BA-C87F20AAE2EA}"/>
          </ac:spMkLst>
        </pc:spChg>
        <pc:spChg chg="mod">
          <ac:chgData name="Travis McKee" userId="a41c9158-7a42-473b-b968-9f3029bb07e3" providerId="ADAL" clId="{1C05FE19-1DC1-45C3-93AE-D7C419B24823}" dt="2020-05-30T07:34:09.164" v="26533"/>
          <ac:spMkLst>
            <pc:docMk/>
            <pc:sldMk cId="3922342123" sldId="283"/>
            <ac:spMk id="33" creationId="{762619EC-08E7-41FA-8137-527EB37FFCDF}"/>
          </ac:spMkLst>
        </pc:spChg>
        <pc:spChg chg="mod">
          <ac:chgData name="Travis McKee" userId="a41c9158-7a42-473b-b968-9f3029bb07e3" providerId="ADAL" clId="{1C05FE19-1DC1-45C3-93AE-D7C419B24823}" dt="2020-05-30T07:34:09.164" v="26533"/>
          <ac:spMkLst>
            <pc:docMk/>
            <pc:sldMk cId="3922342123" sldId="283"/>
            <ac:spMk id="34" creationId="{8C3E9A10-F47A-4ADB-B251-6F29A7F8303E}"/>
          </ac:spMkLst>
        </pc:spChg>
        <pc:spChg chg="mod">
          <ac:chgData name="Travis McKee" userId="a41c9158-7a42-473b-b968-9f3029bb07e3" providerId="ADAL" clId="{1C05FE19-1DC1-45C3-93AE-D7C419B24823}" dt="2020-05-30T07:34:09.164" v="26533"/>
          <ac:spMkLst>
            <pc:docMk/>
            <pc:sldMk cId="3922342123" sldId="283"/>
            <ac:spMk id="37" creationId="{703470D3-CAD5-44E7-A031-F549133736E0}"/>
          </ac:spMkLst>
        </pc:spChg>
        <pc:spChg chg="mod">
          <ac:chgData name="Travis McKee" userId="a41c9158-7a42-473b-b968-9f3029bb07e3" providerId="ADAL" clId="{1C05FE19-1DC1-45C3-93AE-D7C419B24823}" dt="2020-05-30T07:34:09.164" v="26533"/>
          <ac:spMkLst>
            <pc:docMk/>
            <pc:sldMk cId="3922342123" sldId="283"/>
            <ac:spMk id="38" creationId="{827F1F7A-1931-45FB-AF8D-5CC43A42AAF4}"/>
          </ac:spMkLst>
        </pc:spChg>
        <pc:spChg chg="mod">
          <ac:chgData name="Travis McKee" userId="a41c9158-7a42-473b-b968-9f3029bb07e3" providerId="ADAL" clId="{1C05FE19-1DC1-45C3-93AE-D7C419B24823}" dt="2020-05-30T07:34:09.164" v="26533"/>
          <ac:spMkLst>
            <pc:docMk/>
            <pc:sldMk cId="3922342123" sldId="283"/>
            <ac:spMk id="39" creationId="{6414C469-EEF9-4A00-97E7-1DE9FB36B743}"/>
          </ac:spMkLst>
        </pc:spChg>
        <pc:spChg chg="mod">
          <ac:chgData name="Travis McKee" userId="a41c9158-7a42-473b-b968-9f3029bb07e3" providerId="ADAL" clId="{1C05FE19-1DC1-45C3-93AE-D7C419B24823}" dt="2020-05-30T07:34:09.164" v="26533"/>
          <ac:spMkLst>
            <pc:docMk/>
            <pc:sldMk cId="3922342123" sldId="283"/>
            <ac:spMk id="40" creationId="{72690F4E-88BF-4D84-A699-D353F8ACE15B}"/>
          </ac:spMkLst>
        </pc:spChg>
        <pc:spChg chg="mod">
          <ac:chgData name="Travis McKee" userId="a41c9158-7a42-473b-b968-9f3029bb07e3" providerId="ADAL" clId="{1C05FE19-1DC1-45C3-93AE-D7C419B24823}" dt="2020-05-30T07:34:09.164" v="26533"/>
          <ac:spMkLst>
            <pc:docMk/>
            <pc:sldMk cId="3922342123" sldId="283"/>
            <ac:spMk id="41" creationId="{3E8D32F2-A8D0-4320-BD58-18546AAF32E4}"/>
          </ac:spMkLst>
        </pc:spChg>
        <pc:spChg chg="mod">
          <ac:chgData name="Travis McKee" userId="a41c9158-7a42-473b-b968-9f3029bb07e3" providerId="ADAL" clId="{1C05FE19-1DC1-45C3-93AE-D7C419B24823}" dt="2020-05-30T07:34:09.164" v="26533"/>
          <ac:spMkLst>
            <pc:docMk/>
            <pc:sldMk cId="3922342123" sldId="283"/>
            <ac:spMk id="42" creationId="{C86B39B9-E0C6-4682-8BBC-D3D240D6D261}"/>
          </ac:spMkLst>
        </pc:spChg>
        <pc:spChg chg="mod">
          <ac:chgData name="Travis McKee" userId="a41c9158-7a42-473b-b968-9f3029bb07e3" providerId="ADAL" clId="{1C05FE19-1DC1-45C3-93AE-D7C419B24823}" dt="2020-05-30T07:34:09.164" v="26533"/>
          <ac:spMkLst>
            <pc:docMk/>
            <pc:sldMk cId="3922342123" sldId="283"/>
            <ac:spMk id="46" creationId="{2527A29D-2185-445B-A51F-A937879FD54B}"/>
          </ac:spMkLst>
        </pc:spChg>
        <pc:spChg chg="mod">
          <ac:chgData name="Travis McKee" userId="a41c9158-7a42-473b-b968-9f3029bb07e3" providerId="ADAL" clId="{1C05FE19-1DC1-45C3-93AE-D7C419B24823}" dt="2020-05-30T07:34:09.164" v="26533"/>
          <ac:spMkLst>
            <pc:docMk/>
            <pc:sldMk cId="3922342123" sldId="283"/>
            <ac:spMk id="47" creationId="{B63799A5-073C-44E7-B2E0-243A1C5FF5FB}"/>
          </ac:spMkLst>
        </pc:spChg>
        <pc:spChg chg="mod">
          <ac:chgData name="Travis McKee" userId="a41c9158-7a42-473b-b968-9f3029bb07e3" providerId="ADAL" clId="{1C05FE19-1DC1-45C3-93AE-D7C419B24823}" dt="2020-05-30T07:34:09.164" v="26533"/>
          <ac:spMkLst>
            <pc:docMk/>
            <pc:sldMk cId="3922342123" sldId="283"/>
            <ac:spMk id="48" creationId="{A3F4714E-9D3C-4E5E-9C1B-42187CBD2F32}"/>
          </ac:spMkLst>
        </pc:spChg>
        <pc:spChg chg="mod">
          <ac:chgData name="Travis McKee" userId="a41c9158-7a42-473b-b968-9f3029bb07e3" providerId="ADAL" clId="{1C05FE19-1DC1-45C3-93AE-D7C419B24823}" dt="2020-05-30T07:34:09.164" v="26533"/>
          <ac:spMkLst>
            <pc:docMk/>
            <pc:sldMk cId="3922342123" sldId="283"/>
            <ac:spMk id="50" creationId="{92117351-C91E-4762-9987-D5CBEF4ECD95}"/>
          </ac:spMkLst>
        </pc:spChg>
        <pc:spChg chg="mod">
          <ac:chgData name="Travis McKee" userId="a41c9158-7a42-473b-b968-9f3029bb07e3" providerId="ADAL" clId="{1C05FE19-1DC1-45C3-93AE-D7C419B24823}" dt="2020-05-30T07:34:09.164" v="26533"/>
          <ac:spMkLst>
            <pc:docMk/>
            <pc:sldMk cId="3922342123" sldId="283"/>
            <ac:spMk id="51" creationId="{2A485FFA-BDA0-4135-9B5D-FB07BA0A47FF}"/>
          </ac:spMkLst>
        </pc:spChg>
        <pc:spChg chg="mod">
          <ac:chgData name="Travis McKee" userId="a41c9158-7a42-473b-b968-9f3029bb07e3" providerId="ADAL" clId="{1C05FE19-1DC1-45C3-93AE-D7C419B24823}" dt="2020-05-30T07:34:09.164" v="26533"/>
          <ac:spMkLst>
            <pc:docMk/>
            <pc:sldMk cId="3922342123" sldId="283"/>
            <ac:spMk id="52" creationId="{078BE5E1-F8EE-4D20-99B9-882B43D13D81}"/>
          </ac:spMkLst>
        </pc:spChg>
        <pc:spChg chg="mod">
          <ac:chgData name="Travis McKee" userId="a41c9158-7a42-473b-b968-9f3029bb07e3" providerId="ADAL" clId="{1C05FE19-1DC1-45C3-93AE-D7C419B24823}" dt="2020-05-30T07:34:09.164" v="26533"/>
          <ac:spMkLst>
            <pc:docMk/>
            <pc:sldMk cId="3922342123" sldId="283"/>
            <ac:spMk id="53" creationId="{6BDD2B6D-D460-4DF8-81AF-8B6D210BBDB7}"/>
          </ac:spMkLst>
        </pc:spChg>
        <pc:spChg chg="mod">
          <ac:chgData name="Travis McKee" userId="a41c9158-7a42-473b-b968-9f3029bb07e3" providerId="ADAL" clId="{1C05FE19-1DC1-45C3-93AE-D7C419B24823}" dt="2020-05-30T07:34:09.164" v="26533"/>
          <ac:spMkLst>
            <pc:docMk/>
            <pc:sldMk cId="3922342123" sldId="283"/>
            <ac:spMk id="56" creationId="{D3A89EF1-B51E-4556-91D2-329B55DFCC2F}"/>
          </ac:spMkLst>
        </pc:spChg>
        <pc:spChg chg="mod">
          <ac:chgData name="Travis McKee" userId="a41c9158-7a42-473b-b968-9f3029bb07e3" providerId="ADAL" clId="{1C05FE19-1DC1-45C3-93AE-D7C419B24823}" dt="2020-05-30T07:34:09.164" v="26533"/>
          <ac:spMkLst>
            <pc:docMk/>
            <pc:sldMk cId="3922342123" sldId="283"/>
            <ac:spMk id="66" creationId="{C1F5027B-78E1-4C33-BD73-2978F62DFC19}"/>
          </ac:spMkLst>
        </pc:spChg>
        <pc:spChg chg="mod">
          <ac:chgData name="Travis McKee" userId="a41c9158-7a42-473b-b968-9f3029bb07e3" providerId="ADAL" clId="{1C05FE19-1DC1-45C3-93AE-D7C419B24823}" dt="2020-05-30T07:34:09.164" v="26533"/>
          <ac:spMkLst>
            <pc:docMk/>
            <pc:sldMk cId="3922342123" sldId="283"/>
            <ac:spMk id="69" creationId="{AD435D4E-194B-4CFD-B146-252AD9512D44}"/>
          </ac:spMkLst>
        </pc:spChg>
        <pc:spChg chg="mod">
          <ac:chgData name="Travis McKee" userId="a41c9158-7a42-473b-b968-9f3029bb07e3" providerId="ADAL" clId="{1C05FE19-1DC1-45C3-93AE-D7C419B24823}" dt="2020-05-30T07:34:09.164" v="26533"/>
          <ac:spMkLst>
            <pc:docMk/>
            <pc:sldMk cId="3922342123" sldId="283"/>
            <ac:spMk id="74" creationId="{C084DC94-6BD3-4420-A72B-6D3575C45634}"/>
          </ac:spMkLst>
        </pc:spChg>
        <pc:spChg chg="mod">
          <ac:chgData name="Travis McKee" userId="a41c9158-7a42-473b-b968-9f3029bb07e3" providerId="ADAL" clId="{1C05FE19-1DC1-45C3-93AE-D7C419B24823}" dt="2020-05-30T07:34:09.164" v="26533"/>
          <ac:spMkLst>
            <pc:docMk/>
            <pc:sldMk cId="3922342123" sldId="283"/>
            <ac:spMk id="76" creationId="{B1E1218B-77D0-4DDD-BF74-8FB9ECE2DB78}"/>
          </ac:spMkLst>
        </pc:spChg>
        <pc:spChg chg="mod">
          <ac:chgData name="Travis McKee" userId="a41c9158-7a42-473b-b968-9f3029bb07e3" providerId="ADAL" clId="{1C05FE19-1DC1-45C3-93AE-D7C419B24823}" dt="2020-05-30T07:34:09.164" v="26533"/>
          <ac:spMkLst>
            <pc:docMk/>
            <pc:sldMk cId="3922342123" sldId="283"/>
            <ac:spMk id="78" creationId="{F856886A-28AE-46BC-A22F-F04288E1BFAF}"/>
          </ac:spMkLst>
        </pc:spChg>
        <pc:spChg chg="mod">
          <ac:chgData name="Travis McKee" userId="a41c9158-7a42-473b-b968-9f3029bb07e3" providerId="ADAL" clId="{1C05FE19-1DC1-45C3-93AE-D7C419B24823}" dt="2020-05-30T07:34:09.164" v="26533"/>
          <ac:spMkLst>
            <pc:docMk/>
            <pc:sldMk cId="3922342123" sldId="283"/>
            <ac:spMk id="83" creationId="{4C9C2DEA-D4BB-4D76-9D87-0F1E9E7E38B4}"/>
          </ac:spMkLst>
        </pc:spChg>
        <pc:spChg chg="mod">
          <ac:chgData name="Travis McKee" userId="a41c9158-7a42-473b-b968-9f3029bb07e3" providerId="ADAL" clId="{1C05FE19-1DC1-45C3-93AE-D7C419B24823}" dt="2020-05-30T07:34:09.164" v="26533"/>
          <ac:spMkLst>
            <pc:docMk/>
            <pc:sldMk cId="3922342123" sldId="283"/>
            <ac:spMk id="85" creationId="{D1283BA8-41BB-458B-B2F3-E592D2036495}"/>
          </ac:spMkLst>
        </pc:spChg>
        <pc:spChg chg="mod">
          <ac:chgData name="Travis McKee" userId="a41c9158-7a42-473b-b968-9f3029bb07e3" providerId="ADAL" clId="{1C05FE19-1DC1-45C3-93AE-D7C419B24823}" dt="2020-05-30T07:34:09.164" v="26533"/>
          <ac:spMkLst>
            <pc:docMk/>
            <pc:sldMk cId="3922342123" sldId="283"/>
            <ac:spMk id="87" creationId="{244D3EA7-C8F8-42D2-8CD8-809BD7E2373B}"/>
          </ac:spMkLst>
        </pc:spChg>
        <pc:spChg chg="mod">
          <ac:chgData name="Travis McKee" userId="a41c9158-7a42-473b-b968-9f3029bb07e3" providerId="ADAL" clId="{1C05FE19-1DC1-45C3-93AE-D7C419B24823}" dt="2020-05-30T07:34:09.164" v="26533"/>
          <ac:spMkLst>
            <pc:docMk/>
            <pc:sldMk cId="3922342123" sldId="283"/>
            <ac:spMk id="92" creationId="{204DB6BD-08DA-4F0C-9747-1A99A775126B}"/>
          </ac:spMkLst>
        </pc:spChg>
        <pc:spChg chg="mod">
          <ac:chgData name="Travis McKee" userId="a41c9158-7a42-473b-b968-9f3029bb07e3" providerId="ADAL" clId="{1C05FE19-1DC1-45C3-93AE-D7C419B24823}" dt="2020-05-30T07:34:09.164" v="26533"/>
          <ac:spMkLst>
            <pc:docMk/>
            <pc:sldMk cId="3922342123" sldId="283"/>
            <ac:spMk id="94" creationId="{865AAE5E-3F39-4896-8F7F-EDB846986980}"/>
          </ac:spMkLst>
        </pc:spChg>
        <pc:spChg chg="mod">
          <ac:chgData name="Travis McKee" userId="a41c9158-7a42-473b-b968-9f3029bb07e3" providerId="ADAL" clId="{1C05FE19-1DC1-45C3-93AE-D7C419B24823}" dt="2020-05-30T07:34:09.164" v="26533"/>
          <ac:spMkLst>
            <pc:docMk/>
            <pc:sldMk cId="3922342123" sldId="283"/>
            <ac:spMk id="96" creationId="{913603BA-2EE7-46E8-97D2-1EBC904B884A}"/>
          </ac:spMkLst>
        </pc:spChg>
        <pc:spChg chg="mod">
          <ac:chgData name="Travis McKee" userId="a41c9158-7a42-473b-b968-9f3029bb07e3" providerId="ADAL" clId="{1C05FE19-1DC1-45C3-93AE-D7C419B24823}" dt="2020-05-30T07:34:09.164" v="26533"/>
          <ac:spMkLst>
            <pc:docMk/>
            <pc:sldMk cId="3922342123" sldId="283"/>
            <ac:spMk id="101" creationId="{FBF8A6D0-751F-460D-9DCA-B14D99FD351D}"/>
          </ac:spMkLst>
        </pc:spChg>
        <pc:spChg chg="mod">
          <ac:chgData name="Travis McKee" userId="a41c9158-7a42-473b-b968-9f3029bb07e3" providerId="ADAL" clId="{1C05FE19-1DC1-45C3-93AE-D7C419B24823}" dt="2020-05-30T07:34:09.164" v="26533"/>
          <ac:spMkLst>
            <pc:docMk/>
            <pc:sldMk cId="3922342123" sldId="283"/>
            <ac:spMk id="103" creationId="{F6C7E569-31FF-4F40-B355-45D574F1ECA2}"/>
          </ac:spMkLst>
        </pc:spChg>
        <pc:spChg chg="mod">
          <ac:chgData name="Travis McKee" userId="a41c9158-7a42-473b-b968-9f3029bb07e3" providerId="ADAL" clId="{1C05FE19-1DC1-45C3-93AE-D7C419B24823}" dt="2020-05-30T07:34:09.164" v="26533"/>
          <ac:spMkLst>
            <pc:docMk/>
            <pc:sldMk cId="3922342123" sldId="283"/>
            <ac:spMk id="105" creationId="{2C866E14-FB86-4179-98BE-1C0B8E494BFD}"/>
          </ac:spMkLst>
        </pc:spChg>
        <pc:spChg chg="mod">
          <ac:chgData name="Travis McKee" userId="a41c9158-7a42-473b-b968-9f3029bb07e3" providerId="ADAL" clId="{1C05FE19-1DC1-45C3-93AE-D7C419B24823}" dt="2020-05-30T07:34:09.164" v="26533"/>
          <ac:spMkLst>
            <pc:docMk/>
            <pc:sldMk cId="3922342123" sldId="283"/>
            <ac:spMk id="110" creationId="{9B405C3F-4432-471A-B42F-D3F085964A11}"/>
          </ac:spMkLst>
        </pc:spChg>
        <pc:spChg chg="mod">
          <ac:chgData name="Travis McKee" userId="a41c9158-7a42-473b-b968-9f3029bb07e3" providerId="ADAL" clId="{1C05FE19-1DC1-45C3-93AE-D7C419B24823}" dt="2020-05-30T07:34:09.164" v="26533"/>
          <ac:spMkLst>
            <pc:docMk/>
            <pc:sldMk cId="3922342123" sldId="283"/>
            <ac:spMk id="112" creationId="{34550178-A53A-47EB-BBB5-BF4119FA5B43}"/>
          </ac:spMkLst>
        </pc:spChg>
        <pc:spChg chg="mod">
          <ac:chgData name="Travis McKee" userId="a41c9158-7a42-473b-b968-9f3029bb07e3" providerId="ADAL" clId="{1C05FE19-1DC1-45C3-93AE-D7C419B24823}" dt="2020-05-30T07:34:09.164" v="26533"/>
          <ac:spMkLst>
            <pc:docMk/>
            <pc:sldMk cId="3922342123" sldId="283"/>
            <ac:spMk id="118" creationId="{591D3653-A130-413C-A03E-A9DE25F9927B}"/>
          </ac:spMkLst>
        </pc:spChg>
        <pc:spChg chg="mod">
          <ac:chgData name="Travis McKee" userId="a41c9158-7a42-473b-b968-9f3029bb07e3" providerId="ADAL" clId="{1C05FE19-1DC1-45C3-93AE-D7C419B24823}" dt="2020-05-30T07:34:09.164" v="26533"/>
          <ac:spMkLst>
            <pc:docMk/>
            <pc:sldMk cId="3922342123" sldId="283"/>
            <ac:spMk id="120" creationId="{69630158-6665-4664-A879-DB7A987CE00C}"/>
          </ac:spMkLst>
        </pc:spChg>
        <pc:spChg chg="mod">
          <ac:chgData name="Travis McKee" userId="a41c9158-7a42-473b-b968-9f3029bb07e3" providerId="ADAL" clId="{1C05FE19-1DC1-45C3-93AE-D7C419B24823}" dt="2020-05-30T07:34:09.164" v="26533"/>
          <ac:spMkLst>
            <pc:docMk/>
            <pc:sldMk cId="3922342123" sldId="283"/>
            <ac:spMk id="123" creationId="{BE4C458A-06BE-466C-A4E7-6B57876B15EE}"/>
          </ac:spMkLst>
        </pc:spChg>
        <pc:spChg chg="mod">
          <ac:chgData name="Travis McKee" userId="a41c9158-7a42-473b-b968-9f3029bb07e3" providerId="ADAL" clId="{1C05FE19-1DC1-45C3-93AE-D7C419B24823}" dt="2020-05-30T07:34:09.164" v="26533"/>
          <ac:spMkLst>
            <pc:docMk/>
            <pc:sldMk cId="3922342123" sldId="283"/>
            <ac:spMk id="124" creationId="{E274E9CF-D1E3-421F-91E8-6B0C718A5633}"/>
          </ac:spMkLst>
        </pc:spChg>
        <pc:spChg chg="add mod">
          <ac:chgData name="Travis McKee" userId="a41c9158-7a42-473b-b968-9f3029bb07e3" providerId="ADAL" clId="{1C05FE19-1DC1-45C3-93AE-D7C419B24823}" dt="2020-06-01T23:09:55.572" v="44792" actId="20577"/>
          <ac:spMkLst>
            <pc:docMk/>
            <pc:sldMk cId="3922342123" sldId="283"/>
            <ac:spMk id="126" creationId="{2949565B-F9B2-4F4A-AD97-83A5C4786A2A}"/>
          </ac:spMkLst>
        </pc:spChg>
        <pc:grpChg chg="add del mod">
          <ac:chgData name="Travis McKee" userId="a41c9158-7a42-473b-b968-9f3029bb07e3" providerId="ADAL" clId="{1C05FE19-1DC1-45C3-93AE-D7C419B24823}" dt="2020-05-30T07:34:17.409" v="26539" actId="21"/>
          <ac:grpSpMkLst>
            <pc:docMk/>
            <pc:sldMk cId="3922342123" sldId="283"/>
            <ac:grpSpMk id="8" creationId="{DA05F2DF-9D98-4BE6-85D4-5C5EB6247E06}"/>
          </ac:grpSpMkLst>
        </pc:grpChg>
        <pc:grpChg chg="mod">
          <ac:chgData name="Travis McKee" userId="a41c9158-7a42-473b-b968-9f3029bb07e3" providerId="ADAL" clId="{1C05FE19-1DC1-45C3-93AE-D7C419B24823}" dt="2020-05-30T07:34:09.164" v="26533"/>
          <ac:grpSpMkLst>
            <pc:docMk/>
            <pc:sldMk cId="3922342123" sldId="283"/>
            <ac:grpSpMk id="43" creationId="{0E468342-97AB-4E30-95EB-E0181BC8BED3}"/>
          </ac:grpSpMkLst>
        </pc:grpChg>
        <pc:grpChg chg="mod">
          <ac:chgData name="Travis McKee" userId="a41c9158-7a42-473b-b968-9f3029bb07e3" providerId="ADAL" clId="{1C05FE19-1DC1-45C3-93AE-D7C419B24823}" dt="2020-05-30T07:34:09.164" v="26533"/>
          <ac:grpSpMkLst>
            <pc:docMk/>
            <pc:sldMk cId="3922342123" sldId="283"/>
            <ac:grpSpMk id="44" creationId="{0FC784E1-9475-4596-9E01-437E5CBFCEBE}"/>
          </ac:grpSpMkLst>
        </pc:grpChg>
        <pc:grpChg chg="mod">
          <ac:chgData name="Travis McKee" userId="a41c9158-7a42-473b-b968-9f3029bb07e3" providerId="ADAL" clId="{1C05FE19-1DC1-45C3-93AE-D7C419B24823}" dt="2020-05-30T07:34:09.164" v="26533"/>
          <ac:grpSpMkLst>
            <pc:docMk/>
            <pc:sldMk cId="3922342123" sldId="283"/>
            <ac:grpSpMk id="45" creationId="{B1CBA95C-0B49-43D3-AFB2-85081977FA6E}"/>
          </ac:grpSpMkLst>
        </pc:grpChg>
        <pc:grpChg chg="mod">
          <ac:chgData name="Travis McKee" userId="a41c9158-7a42-473b-b968-9f3029bb07e3" providerId="ADAL" clId="{1C05FE19-1DC1-45C3-93AE-D7C419B24823}" dt="2020-05-30T07:34:09.164" v="26533"/>
          <ac:grpSpMkLst>
            <pc:docMk/>
            <pc:sldMk cId="3922342123" sldId="283"/>
            <ac:grpSpMk id="49" creationId="{008BCEED-995E-4894-B4CD-6F6FE7400F8E}"/>
          </ac:grpSpMkLst>
        </pc:grpChg>
        <pc:grpChg chg="mod">
          <ac:chgData name="Travis McKee" userId="a41c9158-7a42-473b-b968-9f3029bb07e3" providerId="ADAL" clId="{1C05FE19-1DC1-45C3-93AE-D7C419B24823}" dt="2020-05-30T07:34:09.164" v="26533"/>
          <ac:grpSpMkLst>
            <pc:docMk/>
            <pc:sldMk cId="3922342123" sldId="283"/>
            <ac:grpSpMk id="58" creationId="{E07D8E9D-9672-4783-8E22-22103A096246}"/>
          </ac:grpSpMkLst>
        </pc:grpChg>
        <pc:grpChg chg="mod">
          <ac:chgData name="Travis McKee" userId="a41c9158-7a42-473b-b968-9f3029bb07e3" providerId="ADAL" clId="{1C05FE19-1DC1-45C3-93AE-D7C419B24823}" dt="2020-05-30T07:34:09.164" v="26533"/>
          <ac:grpSpMkLst>
            <pc:docMk/>
            <pc:sldMk cId="3922342123" sldId="283"/>
            <ac:grpSpMk id="59" creationId="{B6362738-F848-4BD0-8B29-062B86A79772}"/>
          </ac:grpSpMkLst>
        </pc:grpChg>
        <pc:grpChg chg="mod">
          <ac:chgData name="Travis McKee" userId="a41c9158-7a42-473b-b968-9f3029bb07e3" providerId="ADAL" clId="{1C05FE19-1DC1-45C3-93AE-D7C419B24823}" dt="2020-05-30T07:34:09.164" v="26533"/>
          <ac:grpSpMkLst>
            <pc:docMk/>
            <pc:sldMk cId="3922342123" sldId="283"/>
            <ac:grpSpMk id="60" creationId="{D3E44AD8-474D-4103-AE52-5811BE4B7F3F}"/>
          </ac:grpSpMkLst>
        </pc:grpChg>
        <pc:grpChg chg="mod">
          <ac:chgData name="Travis McKee" userId="a41c9158-7a42-473b-b968-9f3029bb07e3" providerId="ADAL" clId="{1C05FE19-1DC1-45C3-93AE-D7C419B24823}" dt="2020-05-30T07:34:09.164" v="26533"/>
          <ac:grpSpMkLst>
            <pc:docMk/>
            <pc:sldMk cId="3922342123" sldId="283"/>
            <ac:grpSpMk id="61" creationId="{68ED5CA4-AA5D-43AA-BFC1-F45D8A9C407C}"/>
          </ac:grpSpMkLst>
        </pc:grpChg>
        <pc:grpChg chg="mod">
          <ac:chgData name="Travis McKee" userId="a41c9158-7a42-473b-b968-9f3029bb07e3" providerId="ADAL" clId="{1C05FE19-1DC1-45C3-93AE-D7C419B24823}" dt="2020-05-30T07:34:09.164" v="26533"/>
          <ac:grpSpMkLst>
            <pc:docMk/>
            <pc:sldMk cId="3922342123" sldId="283"/>
            <ac:grpSpMk id="62" creationId="{C0DB80F9-D146-4888-90DB-3380B6F46537}"/>
          </ac:grpSpMkLst>
        </pc:grpChg>
        <pc:grpChg chg="mod">
          <ac:chgData name="Travis McKee" userId="a41c9158-7a42-473b-b968-9f3029bb07e3" providerId="ADAL" clId="{1C05FE19-1DC1-45C3-93AE-D7C419B24823}" dt="2020-05-30T07:34:09.164" v="26533"/>
          <ac:grpSpMkLst>
            <pc:docMk/>
            <pc:sldMk cId="3922342123" sldId="283"/>
            <ac:grpSpMk id="63" creationId="{87CE0C3C-434E-4BE3-9FFA-C2572F148EAD}"/>
          </ac:grpSpMkLst>
        </pc:grpChg>
        <pc:grpChg chg="mod">
          <ac:chgData name="Travis McKee" userId="a41c9158-7a42-473b-b968-9f3029bb07e3" providerId="ADAL" clId="{1C05FE19-1DC1-45C3-93AE-D7C419B24823}" dt="2020-05-30T07:34:09.164" v="26533"/>
          <ac:grpSpMkLst>
            <pc:docMk/>
            <pc:sldMk cId="3922342123" sldId="283"/>
            <ac:grpSpMk id="68" creationId="{63142944-B7EE-4734-A6AF-5E3EDC6D4CFD}"/>
          </ac:grpSpMkLst>
        </pc:grpChg>
        <pc:grpChg chg="mod">
          <ac:chgData name="Travis McKee" userId="a41c9158-7a42-473b-b968-9f3029bb07e3" providerId="ADAL" clId="{1C05FE19-1DC1-45C3-93AE-D7C419B24823}" dt="2020-05-30T07:34:09.164" v="26533"/>
          <ac:grpSpMkLst>
            <pc:docMk/>
            <pc:sldMk cId="3922342123" sldId="283"/>
            <ac:grpSpMk id="77" creationId="{27E0592D-3D24-4CBC-A9E1-89C548679FF9}"/>
          </ac:grpSpMkLst>
        </pc:grpChg>
        <pc:grpChg chg="mod">
          <ac:chgData name="Travis McKee" userId="a41c9158-7a42-473b-b968-9f3029bb07e3" providerId="ADAL" clId="{1C05FE19-1DC1-45C3-93AE-D7C419B24823}" dt="2020-05-30T07:34:09.164" v="26533"/>
          <ac:grpSpMkLst>
            <pc:docMk/>
            <pc:sldMk cId="3922342123" sldId="283"/>
            <ac:grpSpMk id="86" creationId="{3286F5A9-9E52-4FE9-89B6-660FD5DFB44B}"/>
          </ac:grpSpMkLst>
        </pc:grpChg>
        <pc:grpChg chg="mod">
          <ac:chgData name="Travis McKee" userId="a41c9158-7a42-473b-b968-9f3029bb07e3" providerId="ADAL" clId="{1C05FE19-1DC1-45C3-93AE-D7C419B24823}" dt="2020-05-30T07:34:09.164" v="26533"/>
          <ac:grpSpMkLst>
            <pc:docMk/>
            <pc:sldMk cId="3922342123" sldId="283"/>
            <ac:grpSpMk id="95" creationId="{18F6C832-0669-4B4F-898B-7DCF137EB973}"/>
          </ac:grpSpMkLst>
        </pc:grpChg>
        <pc:grpChg chg="mod">
          <ac:chgData name="Travis McKee" userId="a41c9158-7a42-473b-b968-9f3029bb07e3" providerId="ADAL" clId="{1C05FE19-1DC1-45C3-93AE-D7C419B24823}" dt="2020-05-30T07:34:09.164" v="26533"/>
          <ac:grpSpMkLst>
            <pc:docMk/>
            <pc:sldMk cId="3922342123" sldId="283"/>
            <ac:grpSpMk id="104" creationId="{F211BA5C-F8BA-4520-8B63-D8A9E903BEA6}"/>
          </ac:grpSpMkLst>
        </pc:grpChg>
        <pc:picChg chg="del mod">
          <ac:chgData name="Travis McKee" userId="a41c9158-7a42-473b-b968-9f3029bb07e3" providerId="ADAL" clId="{1C05FE19-1DC1-45C3-93AE-D7C419B24823}" dt="2020-05-30T07:34:10.976" v="26535" actId="478"/>
          <ac:picMkLst>
            <pc:docMk/>
            <pc:sldMk cId="3922342123" sldId="283"/>
            <ac:picMk id="3" creationId="{7445AF80-5BA7-475B-BE6A-1D2E61471E96}"/>
          </ac:picMkLst>
        </pc:picChg>
        <pc:picChg chg="add mod">
          <ac:chgData name="Travis McKee" userId="a41c9158-7a42-473b-b968-9f3029bb07e3" providerId="ADAL" clId="{1C05FE19-1DC1-45C3-93AE-D7C419B24823}" dt="2020-06-01T23:14:02.941" v="44798" actId="1036"/>
          <ac:picMkLst>
            <pc:docMk/>
            <pc:sldMk cId="3922342123" sldId="283"/>
            <ac:picMk id="4" creationId="{8847B0C2-48F7-4B71-8895-7148EDDE6BD4}"/>
          </ac:picMkLst>
        </pc:picChg>
        <pc:cxnChg chg="mod">
          <ac:chgData name="Travis McKee" userId="a41c9158-7a42-473b-b968-9f3029bb07e3" providerId="ADAL" clId="{1C05FE19-1DC1-45C3-93AE-D7C419B24823}" dt="2020-05-30T07:34:09.164" v="26533"/>
          <ac:cxnSpMkLst>
            <pc:docMk/>
            <pc:sldMk cId="3922342123" sldId="283"/>
            <ac:cxnSpMk id="13" creationId="{EAD52499-39D5-41BB-8667-31E7D74EF1E8}"/>
          </ac:cxnSpMkLst>
        </pc:cxnChg>
        <pc:cxnChg chg="mod">
          <ac:chgData name="Travis McKee" userId="a41c9158-7a42-473b-b968-9f3029bb07e3" providerId="ADAL" clId="{1C05FE19-1DC1-45C3-93AE-D7C419B24823}" dt="2020-05-30T07:34:09.164" v="26533"/>
          <ac:cxnSpMkLst>
            <pc:docMk/>
            <pc:sldMk cId="3922342123" sldId="283"/>
            <ac:cxnSpMk id="14" creationId="{70823EE6-F666-49F3-9249-36C35B8FBE73}"/>
          </ac:cxnSpMkLst>
        </pc:cxnChg>
        <pc:cxnChg chg="mod">
          <ac:chgData name="Travis McKee" userId="a41c9158-7a42-473b-b968-9f3029bb07e3" providerId="ADAL" clId="{1C05FE19-1DC1-45C3-93AE-D7C419B24823}" dt="2020-05-30T07:34:09.164" v="26533"/>
          <ac:cxnSpMkLst>
            <pc:docMk/>
            <pc:sldMk cId="3922342123" sldId="283"/>
            <ac:cxnSpMk id="15" creationId="{FAA2FB57-C903-442C-A55C-F6F18AEA8AD5}"/>
          </ac:cxnSpMkLst>
        </pc:cxnChg>
        <pc:cxnChg chg="mod">
          <ac:chgData name="Travis McKee" userId="a41c9158-7a42-473b-b968-9f3029bb07e3" providerId="ADAL" clId="{1C05FE19-1DC1-45C3-93AE-D7C419B24823}" dt="2020-05-30T07:34:09.164" v="26533"/>
          <ac:cxnSpMkLst>
            <pc:docMk/>
            <pc:sldMk cId="3922342123" sldId="283"/>
            <ac:cxnSpMk id="16" creationId="{9CE2617F-1F40-487E-8C30-54DE5959A3A5}"/>
          </ac:cxnSpMkLst>
        </pc:cxnChg>
        <pc:cxnChg chg="mod">
          <ac:chgData name="Travis McKee" userId="a41c9158-7a42-473b-b968-9f3029bb07e3" providerId="ADAL" clId="{1C05FE19-1DC1-45C3-93AE-D7C419B24823}" dt="2020-05-30T07:34:09.164" v="26533"/>
          <ac:cxnSpMkLst>
            <pc:docMk/>
            <pc:sldMk cId="3922342123" sldId="283"/>
            <ac:cxnSpMk id="17" creationId="{FA12C8CE-AFF7-4575-BBAD-E3C0F77F6106}"/>
          </ac:cxnSpMkLst>
        </pc:cxnChg>
        <pc:cxnChg chg="mod">
          <ac:chgData name="Travis McKee" userId="a41c9158-7a42-473b-b968-9f3029bb07e3" providerId="ADAL" clId="{1C05FE19-1DC1-45C3-93AE-D7C419B24823}" dt="2020-05-30T07:34:09.164" v="26533"/>
          <ac:cxnSpMkLst>
            <pc:docMk/>
            <pc:sldMk cId="3922342123" sldId="283"/>
            <ac:cxnSpMk id="18" creationId="{38558E2F-AD79-4F9E-89BF-6DA89F90AEE4}"/>
          </ac:cxnSpMkLst>
        </pc:cxnChg>
        <pc:cxnChg chg="mod">
          <ac:chgData name="Travis McKee" userId="a41c9158-7a42-473b-b968-9f3029bb07e3" providerId="ADAL" clId="{1C05FE19-1DC1-45C3-93AE-D7C419B24823}" dt="2020-05-30T07:34:09.164" v="26533"/>
          <ac:cxnSpMkLst>
            <pc:docMk/>
            <pc:sldMk cId="3922342123" sldId="283"/>
            <ac:cxnSpMk id="19" creationId="{093C6E47-1A6A-4A2D-9564-78CFE33A09C5}"/>
          </ac:cxnSpMkLst>
        </pc:cxnChg>
        <pc:cxnChg chg="mod">
          <ac:chgData name="Travis McKee" userId="a41c9158-7a42-473b-b968-9f3029bb07e3" providerId="ADAL" clId="{1C05FE19-1DC1-45C3-93AE-D7C419B24823}" dt="2020-05-30T07:34:09.164" v="26533"/>
          <ac:cxnSpMkLst>
            <pc:docMk/>
            <pc:sldMk cId="3922342123" sldId="283"/>
            <ac:cxnSpMk id="20" creationId="{86CCF91E-15C0-43EA-88F0-665F091C1D58}"/>
          </ac:cxnSpMkLst>
        </pc:cxnChg>
        <pc:cxnChg chg="mod">
          <ac:chgData name="Travis McKee" userId="a41c9158-7a42-473b-b968-9f3029bb07e3" providerId="ADAL" clId="{1C05FE19-1DC1-45C3-93AE-D7C419B24823}" dt="2020-05-30T07:34:17.409" v="26539" actId="21"/>
          <ac:cxnSpMkLst>
            <pc:docMk/>
            <pc:sldMk cId="3922342123" sldId="283"/>
            <ac:cxnSpMk id="35" creationId="{44FC94FC-308E-407E-BD86-4BFBF49A99F6}"/>
          </ac:cxnSpMkLst>
        </pc:cxnChg>
        <pc:cxnChg chg="mod">
          <ac:chgData name="Travis McKee" userId="a41c9158-7a42-473b-b968-9f3029bb07e3" providerId="ADAL" clId="{1C05FE19-1DC1-45C3-93AE-D7C419B24823}" dt="2020-05-30T07:34:09.164" v="26533"/>
          <ac:cxnSpMkLst>
            <pc:docMk/>
            <pc:sldMk cId="3922342123" sldId="283"/>
            <ac:cxnSpMk id="36" creationId="{AFB4EB83-A56E-4DD7-A178-79B699BCFC8A}"/>
          </ac:cxnSpMkLst>
        </pc:cxnChg>
        <pc:cxnChg chg="mod">
          <ac:chgData name="Travis McKee" userId="a41c9158-7a42-473b-b968-9f3029bb07e3" providerId="ADAL" clId="{1C05FE19-1DC1-45C3-93AE-D7C419B24823}" dt="2020-05-30T07:34:09.164" v="26533"/>
          <ac:cxnSpMkLst>
            <pc:docMk/>
            <pc:sldMk cId="3922342123" sldId="283"/>
            <ac:cxnSpMk id="54" creationId="{916970F1-0F4C-4DA6-A7A5-07EC37C3270C}"/>
          </ac:cxnSpMkLst>
        </pc:cxnChg>
        <pc:cxnChg chg="mod">
          <ac:chgData name="Travis McKee" userId="a41c9158-7a42-473b-b968-9f3029bb07e3" providerId="ADAL" clId="{1C05FE19-1DC1-45C3-93AE-D7C419B24823}" dt="2020-05-30T07:34:09.164" v="26533"/>
          <ac:cxnSpMkLst>
            <pc:docMk/>
            <pc:sldMk cId="3922342123" sldId="283"/>
            <ac:cxnSpMk id="55" creationId="{1CA81AC8-E596-48D8-94E3-B69E6F5E85D4}"/>
          </ac:cxnSpMkLst>
        </pc:cxnChg>
        <pc:cxnChg chg="mod">
          <ac:chgData name="Travis McKee" userId="a41c9158-7a42-473b-b968-9f3029bb07e3" providerId="ADAL" clId="{1C05FE19-1DC1-45C3-93AE-D7C419B24823}" dt="2020-05-30T07:34:09.164" v="26533"/>
          <ac:cxnSpMkLst>
            <pc:docMk/>
            <pc:sldMk cId="3922342123" sldId="283"/>
            <ac:cxnSpMk id="57" creationId="{66078519-3ADF-403C-9BBF-773B8DDE85F0}"/>
          </ac:cxnSpMkLst>
        </pc:cxnChg>
        <pc:cxnChg chg="mod">
          <ac:chgData name="Travis McKee" userId="a41c9158-7a42-473b-b968-9f3029bb07e3" providerId="ADAL" clId="{1C05FE19-1DC1-45C3-93AE-D7C419B24823}" dt="2020-05-30T07:34:09.164" v="26533"/>
          <ac:cxnSpMkLst>
            <pc:docMk/>
            <pc:sldMk cId="3922342123" sldId="283"/>
            <ac:cxnSpMk id="64" creationId="{892762E1-7A01-45C9-BCC3-42169505BCEF}"/>
          </ac:cxnSpMkLst>
        </pc:cxnChg>
        <pc:cxnChg chg="mod">
          <ac:chgData name="Travis McKee" userId="a41c9158-7a42-473b-b968-9f3029bb07e3" providerId="ADAL" clId="{1C05FE19-1DC1-45C3-93AE-D7C419B24823}" dt="2020-05-30T07:34:09.164" v="26533"/>
          <ac:cxnSpMkLst>
            <pc:docMk/>
            <pc:sldMk cId="3922342123" sldId="283"/>
            <ac:cxnSpMk id="65" creationId="{2A41C627-30B4-4FAC-AF54-DFF049E7B51D}"/>
          </ac:cxnSpMkLst>
        </pc:cxnChg>
        <pc:cxnChg chg="mod">
          <ac:chgData name="Travis McKee" userId="a41c9158-7a42-473b-b968-9f3029bb07e3" providerId="ADAL" clId="{1C05FE19-1DC1-45C3-93AE-D7C419B24823}" dt="2020-05-30T07:34:09.164" v="26533"/>
          <ac:cxnSpMkLst>
            <pc:docMk/>
            <pc:sldMk cId="3922342123" sldId="283"/>
            <ac:cxnSpMk id="67" creationId="{61A48FC1-EE8C-43FA-A450-DADEC560FB90}"/>
          </ac:cxnSpMkLst>
        </pc:cxnChg>
        <pc:cxnChg chg="mod">
          <ac:chgData name="Travis McKee" userId="a41c9158-7a42-473b-b968-9f3029bb07e3" providerId="ADAL" clId="{1C05FE19-1DC1-45C3-93AE-D7C419B24823}" dt="2020-05-30T07:34:09.164" v="26533"/>
          <ac:cxnSpMkLst>
            <pc:docMk/>
            <pc:sldMk cId="3922342123" sldId="283"/>
            <ac:cxnSpMk id="70" creationId="{131C63B2-08D9-4577-B3C6-51B97B8F880C}"/>
          </ac:cxnSpMkLst>
        </pc:cxnChg>
        <pc:cxnChg chg="mod">
          <ac:chgData name="Travis McKee" userId="a41c9158-7a42-473b-b968-9f3029bb07e3" providerId="ADAL" clId="{1C05FE19-1DC1-45C3-93AE-D7C419B24823}" dt="2020-05-30T07:34:09.164" v="26533"/>
          <ac:cxnSpMkLst>
            <pc:docMk/>
            <pc:sldMk cId="3922342123" sldId="283"/>
            <ac:cxnSpMk id="71" creationId="{0883740E-930C-4837-A17D-DBA34919F1C2}"/>
          </ac:cxnSpMkLst>
        </pc:cxnChg>
        <pc:cxnChg chg="mod">
          <ac:chgData name="Travis McKee" userId="a41c9158-7a42-473b-b968-9f3029bb07e3" providerId="ADAL" clId="{1C05FE19-1DC1-45C3-93AE-D7C419B24823}" dt="2020-05-30T07:34:09.164" v="26533"/>
          <ac:cxnSpMkLst>
            <pc:docMk/>
            <pc:sldMk cId="3922342123" sldId="283"/>
            <ac:cxnSpMk id="72" creationId="{F37D7BC2-72A8-4EED-A0B8-AAAD6B65A50A}"/>
          </ac:cxnSpMkLst>
        </pc:cxnChg>
        <pc:cxnChg chg="mod">
          <ac:chgData name="Travis McKee" userId="a41c9158-7a42-473b-b968-9f3029bb07e3" providerId="ADAL" clId="{1C05FE19-1DC1-45C3-93AE-D7C419B24823}" dt="2020-05-30T07:34:09.164" v="26533"/>
          <ac:cxnSpMkLst>
            <pc:docMk/>
            <pc:sldMk cId="3922342123" sldId="283"/>
            <ac:cxnSpMk id="73" creationId="{268A33F4-60D5-4ABE-B91F-B4305EF1BBD9}"/>
          </ac:cxnSpMkLst>
        </pc:cxnChg>
        <pc:cxnChg chg="mod">
          <ac:chgData name="Travis McKee" userId="a41c9158-7a42-473b-b968-9f3029bb07e3" providerId="ADAL" clId="{1C05FE19-1DC1-45C3-93AE-D7C419B24823}" dt="2020-05-30T07:34:09.164" v="26533"/>
          <ac:cxnSpMkLst>
            <pc:docMk/>
            <pc:sldMk cId="3922342123" sldId="283"/>
            <ac:cxnSpMk id="75" creationId="{E1C99395-C14C-4F73-B2C3-EA8E328EA0D0}"/>
          </ac:cxnSpMkLst>
        </pc:cxnChg>
        <pc:cxnChg chg="mod">
          <ac:chgData name="Travis McKee" userId="a41c9158-7a42-473b-b968-9f3029bb07e3" providerId="ADAL" clId="{1C05FE19-1DC1-45C3-93AE-D7C419B24823}" dt="2020-05-30T07:34:09.164" v="26533"/>
          <ac:cxnSpMkLst>
            <pc:docMk/>
            <pc:sldMk cId="3922342123" sldId="283"/>
            <ac:cxnSpMk id="79" creationId="{9D959BDA-2BDB-4196-BADD-EE66A93EDF83}"/>
          </ac:cxnSpMkLst>
        </pc:cxnChg>
        <pc:cxnChg chg="mod">
          <ac:chgData name="Travis McKee" userId="a41c9158-7a42-473b-b968-9f3029bb07e3" providerId="ADAL" clId="{1C05FE19-1DC1-45C3-93AE-D7C419B24823}" dt="2020-05-30T07:34:09.164" v="26533"/>
          <ac:cxnSpMkLst>
            <pc:docMk/>
            <pc:sldMk cId="3922342123" sldId="283"/>
            <ac:cxnSpMk id="80" creationId="{09EA3E77-7143-4ABE-A168-EAC87885F317}"/>
          </ac:cxnSpMkLst>
        </pc:cxnChg>
        <pc:cxnChg chg="mod">
          <ac:chgData name="Travis McKee" userId="a41c9158-7a42-473b-b968-9f3029bb07e3" providerId="ADAL" clId="{1C05FE19-1DC1-45C3-93AE-D7C419B24823}" dt="2020-05-30T07:34:09.164" v="26533"/>
          <ac:cxnSpMkLst>
            <pc:docMk/>
            <pc:sldMk cId="3922342123" sldId="283"/>
            <ac:cxnSpMk id="81" creationId="{DB60E9B7-4299-4FCD-B594-989C8F350367}"/>
          </ac:cxnSpMkLst>
        </pc:cxnChg>
        <pc:cxnChg chg="mod">
          <ac:chgData name="Travis McKee" userId="a41c9158-7a42-473b-b968-9f3029bb07e3" providerId="ADAL" clId="{1C05FE19-1DC1-45C3-93AE-D7C419B24823}" dt="2020-05-30T07:34:09.164" v="26533"/>
          <ac:cxnSpMkLst>
            <pc:docMk/>
            <pc:sldMk cId="3922342123" sldId="283"/>
            <ac:cxnSpMk id="82" creationId="{84D26EFD-A32F-498E-814C-85A6663D315B}"/>
          </ac:cxnSpMkLst>
        </pc:cxnChg>
        <pc:cxnChg chg="mod">
          <ac:chgData name="Travis McKee" userId="a41c9158-7a42-473b-b968-9f3029bb07e3" providerId="ADAL" clId="{1C05FE19-1DC1-45C3-93AE-D7C419B24823}" dt="2020-05-30T07:34:09.164" v="26533"/>
          <ac:cxnSpMkLst>
            <pc:docMk/>
            <pc:sldMk cId="3922342123" sldId="283"/>
            <ac:cxnSpMk id="84" creationId="{5561B3C0-FCD7-4195-B5BF-B628AF684E25}"/>
          </ac:cxnSpMkLst>
        </pc:cxnChg>
        <pc:cxnChg chg="mod">
          <ac:chgData name="Travis McKee" userId="a41c9158-7a42-473b-b968-9f3029bb07e3" providerId="ADAL" clId="{1C05FE19-1DC1-45C3-93AE-D7C419B24823}" dt="2020-05-30T07:34:09.164" v="26533"/>
          <ac:cxnSpMkLst>
            <pc:docMk/>
            <pc:sldMk cId="3922342123" sldId="283"/>
            <ac:cxnSpMk id="88" creationId="{0E3D4871-3D41-4D54-AD9F-2362034301E6}"/>
          </ac:cxnSpMkLst>
        </pc:cxnChg>
        <pc:cxnChg chg="mod">
          <ac:chgData name="Travis McKee" userId="a41c9158-7a42-473b-b968-9f3029bb07e3" providerId="ADAL" clId="{1C05FE19-1DC1-45C3-93AE-D7C419B24823}" dt="2020-05-30T07:34:09.164" v="26533"/>
          <ac:cxnSpMkLst>
            <pc:docMk/>
            <pc:sldMk cId="3922342123" sldId="283"/>
            <ac:cxnSpMk id="89" creationId="{EE771FF9-6D6F-49C5-BFBD-8C60F5BE5F66}"/>
          </ac:cxnSpMkLst>
        </pc:cxnChg>
        <pc:cxnChg chg="mod">
          <ac:chgData name="Travis McKee" userId="a41c9158-7a42-473b-b968-9f3029bb07e3" providerId="ADAL" clId="{1C05FE19-1DC1-45C3-93AE-D7C419B24823}" dt="2020-05-30T07:34:09.164" v="26533"/>
          <ac:cxnSpMkLst>
            <pc:docMk/>
            <pc:sldMk cId="3922342123" sldId="283"/>
            <ac:cxnSpMk id="90" creationId="{384B5F92-A5E2-4B3A-9FCB-AE7B6A3B617F}"/>
          </ac:cxnSpMkLst>
        </pc:cxnChg>
        <pc:cxnChg chg="mod">
          <ac:chgData name="Travis McKee" userId="a41c9158-7a42-473b-b968-9f3029bb07e3" providerId="ADAL" clId="{1C05FE19-1DC1-45C3-93AE-D7C419B24823}" dt="2020-05-30T07:34:09.164" v="26533"/>
          <ac:cxnSpMkLst>
            <pc:docMk/>
            <pc:sldMk cId="3922342123" sldId="283"/>
            <ac:cxnSpMk id="91" creationId="{584917AD-C797-4281-9E43-4C436114B58D}"/>
          </ac:cxnSpMkLst>
        </pc:cxnChg>
        <pc:cxnChg chg="mod">
          <ac:chgData name="Travis McKee" userId="a41c9158-7a42-473b-b968-9f3029bb07e3" providerId="ADAL" clId="{1C05FE19-1DC1-45C3-93AE-D7C419B24823}" dt="2020-05-30T07:34:09.164" v="26533"/>
          <ac:cxnSpMkLst>
            <pc:docMk/>
            <pc:sldMk cId="3922342123" sldId="283"/>
            <ac:cxnSpMk id="93" creationId="{1D4F0F38-9684-44A0-99A0-0B1C74DF60F2}"/>
          </ac:cxnSpMkLst>
        </pc:cxnChg>
        <pc:cxnChg chg="mod">
          <ac:chgData name="Travis McKee" userId="a41c9158-7a42-473b-b968-9f3029bb07e3" providerId="ADAL" clId="{1C05FE19-1DC1-45C3-93AE-D7C419B24823}" dt="2020-05-30T07:34:09.164" v="26533"/>
          <ac:cxnSpMkLst>
            <pc:docMk/>
            <pc:sldMk cId="3922342123" sldId="283"/>
            <ac:cxnSpMk id="97" creationId="{32FD991E-D9EB-4C34-AEB4-74A01F182361}"/>
          </ac:cxnSpMkLst>
        </pc:cxnChg>
        <pc:cxnChg chg="mod">
          <ac:chgData name="Travis McKee" userId="a41c9158-7a42-473b-b968-9f3029bb07e3" providerId="ADAL" clId="{1C05FE19-1DC1-45C3-93AE-D7C419B24823}" dt="2020-05-30T07:34:09.164" v="26533"/>
          <ac:cxnSpMkLst>
            <pc:docMk/>
            <pc:sldMk cId="3922342123" sldId="283"/>
            <ac:cxnSpMk id="98" creationId="{1CA49EA0-C292-4758-9B39-6BACBEE9F976}"/>
          </ac:cxnSpMkLst>
        </pc:cxnChg>
        <pc:cxnChg chg="mod">
          <ac:chgData name="Travis McKee" userId="a41c9158-7a42-473b-b968-9f3029bb07e3" providerId="ADAL" clId="{1C05FE19-1DC1-45C3-93AE-D7C419B24823}" dt="2020-05-30T07:34:09.164" v="26533"/>
          <ac:cxnSpMkLst>
            <pc:docMk/>
            <pc:sldMk cId="3922342123" sldId="283"/>
            <ac:cxnSpMk id="99" creationId="{C7EAFF41-9DC3-473D-A47E-35F772DA4AD5}"/>
          </ac:cxnSpMkLst>
        </pc:cxnChg>
        <pc:cxnChg chg="mod">
          <ac:chgData name="Travis McKee" userId="a41c9158-7a42-473b-b968-9f3029bb07e3" providerId="ADAL" clId="{1C05FE19-1DC1-45C3-93AE-D7C419B24823}" dt="2020-05-30T07:34:09.164" v="26533"/>
          <ac:cxnSpMkLst>
            <pc:docMk/>
            <pc:sldMk cId="3922342123" sldId="283"/>
            <ac:cxnSpMk id="100" creationId="{8A9A9DBC-D509-4ECC-80E4-7A2287F886C2}"/>
          </ac:cxnSpMkLst>
        </pc:cxnChg>
        <pc:cxnChg chg="mod">
          <ac:chgData name="Travis McKee" userId="a41c9158-7a42-473b-b968-9f3029bb07e3" providerId="ADAL" clId="{1C05FE19-1DC1-45C3-93AE-D7C419B24823}" dt="2020-05-30T07:34:09.164" v="26533"/>
          <ac:cxnSpMkLst>
            <pc:docMk/>
            <pc:sldMk cId="3922342123" sldId="283"/>
            <ac:cxnSpMk id="102" creationId="{B986B211-6DAA-4625-9D44-28958E0FCC7E}"/>
          </ac:cxnSpMkLst>
        </pc:cxnChg>
        <pc:cxnChg chg="mod">
          <ac:chgData name="Travis McKee" userId="a41c9158-7a42-473b-b968-9f3029bb07e3" providerId="ADAL" clId="{1C05FE19-1DC1-45C3-93AE-D7C419B24823}" dt="2020-05-30T07:34:09.164" v="26533"/>
          <ac:cxnSpMkLst>
            <pc:docMk/>
            <pc:sldMk cId="3922342123" sldId="283"/>
            <ac:cxnSpMk id="106" creationId="{03604953-12D1-4F74-BB3B-CBBBD2FF0074}"/>
          </ac:cxnSpMkLst>
        </pc:cxnChg>
        <pc:cxnChg chg="mod">
          <ac:chgData name="Travis McKee" userId="a41c9158-7a42-473b-b968-9f3029bb07e3" providerId="ADAL" clId="{1C05FE19-1DC1-45C3-93AE-D7C419B24823}" dt="2020-05-30T07:34:09.164" v="26533"/>
          <ac:cxnSpMkLst>
            <pc:docMk/>
            <pc:sldMk cId="3922342123" sldId="283"/>
            <ac:cxnSpMk id="107" creationId="{B263CDE2-CD90-403C-963E-A96619364E30}"/>
          </ac:cxnSpMkLst>
        </pc:cxnChg>
        <pc:cxnChg chg="mod">
          <ac:chgData name="Travis McKee" userId="a41c9158-7a42-473b-b968-9f3029bb07e3" providerId="ADAL" clId="{1C05FE19-1DC1-45C3-93AE-D7C419B24823}" dt="2020-05-30T07:34:09.164" v="26533"/>
          <ac:cxnSpMkLst>
            <pc:docMk/>
            <pc:sldMk cId="3922342123" sldId="283"/>
            <ac:cxnSpMk id="108" creationId="{C49A236C-0742-4285-9992-A531AB72193C}"/>
          </ac:cxnSpMkLst>
        </pc:cxnChg>
        <pc:cxnChg chg="mod">
          <ac:chgData name="Travis McKee" userId="a41c9158-7a42-473b-b968-9f3029bb07e3" providerId="ADAL" clId="{1C05FE19-1DC1-45C3-93AE-D7C419B24823}" dt="2020-05-30T07:34:09.164" v="26533"/>
          <ac:cxnSpMkLst>
            <pc:docMk/>
            <pc:sldMk cId="3922342123" sldId="283"/>
            <ac:cxnSpMk id="109" creationId="{2C35D5F6-062B-45FC-B231-B18CEDD1EF4B}"/>
          </ac:cxnSpMkLst>
        </pc:cxnChg>
        <pc:cxnChg chg="mod">
          <ac:chgData name="Travis McKee" userId="a41c9158-7a42-473b-b968-9f3029bb07e3" providerId="ADAL" clId="{1C05FE19-1DC1-45C3-93AE-D7C419B24823}" dt="2020-05-30T07:34:09.164" v="26533"/>
          <ac:cxnSpMkLst>
            <pc:docMk/>
            <pc:sldMk cId="3922342123" sldId="283"/>
            <ac:cxnSpMk id="111" creationId="{044A43DE-8565-4AF6-AFFC-386606291C5F}"/>
          </ac:cxnSpMkLst>
        </pc:cxnChg>
        <pc:cxnChg chg="mod">
          <ac:chgData name="Travis McKee" userId="a41c9158-7a42-473b-b968-9f3029bb07e3" providerId="ADAL" clId="{1C05FE19-1DC1-45C3-93AE-D7C419B24823}" dt="2020-05-30T07:34:09.164" v="26533"/>
          <ac:cxnSpMkLst>
            <pc:docMk/>
            <pc:sldMk cId="3922342123" sldId="283"/>
            <ac:cxnSpMk id="113" creationId="{9A4CAF47-EDD5-4F7A-A142-2414A61F80A5}"/>
          </ac:cxnSpMkLst>
        </pc:cxnChg>
        <pc:cxnChg chg="mod">
          <ac:chgData name="Travis McKee" userId="a41c9158-7a42-473b-b968-9f3029bb07e3" providerId="ADAL" clId="{1C05FE19-1DC1-45C3-93AE-D7C419B24823}" dt="2020-05-30T07:34:09.164" v="26533"/>
          <ac:cxnSpMkLst>
            <pc:docMk/>
            <pc:sldMk cId="3922342123" sldId="283"/>
            <ac:cxnSpMk id="114" creationId="{D5A716B2-15D0-454C-A7AA-9C1692A4967A}"/>
          </ac:cxnSpMkLst>
        </pc:cxnChg>
        <pc:cxnChg chg="mod">
          <ac:chgData name="Travis McKee" userId="a41c9158-7a42-473b-b968-9f3029bb07e3" providerId="ADAL" clId="{1C05FE19-1DC1-45C3-93AE-D7C419B24823}" dt="2020-05-30T07:34:09.164" v="26533"/>
          <ac:cxnSpMkLst>
            <pc:docMk/>
            <pc:sldMk cId="3922342123" sldId="283"/>
            <ac:cxnSpMk id="115" creationId="{6D0D0F7D-B64A-44D8-906F-A52B30699E99}"/>
          </ac:cxnSpMkLst>
        </pc:cxnChg>
        <pc:cxnChg chg="mod">
          <ac:chgData name="Travis McKee" userId="a41c9158-7a42-473b-b968-9f3029bb07e3" providerId="ADAL" clId="{1C05FE19-1DC1-45C3-93AE-D7C419B24823}" dt="2020-05-30T07:34:09.164" v="26533"/>
          <ac:cxnSpMkLst>
            <pc:docMk/>
            <pc:sldMk cId="3922342123" sldId="283"/>
            <ac:cxnSpMk id="116" creationId="{1D15682F-C12B-4611-AB3B-BBF2527EFD1E}"/>
          </ac:cxnSpMkLst>
        </pc:cxnChg>
        <pc:cxnChg chg="mod">
          <ac:chgData name="Travis McKee" userId="a41c9158-7a42-473b-b968-9f3029bb07e3" providerId="ADAL" clId="{1C05FE19-1DC1-45C3-93AE-D7C419B24823}" dt="2020-05-30T07:34:09.164" v="26533"/>
          <ac:cxnSpMkLst>
            <pc:docMk/>
            <pc:sldMk cId="3922342123" sldId="283"/>
            <ac:cxnSpMk id="117" creationId="{E588C784-6DEF-4579-BE9D-F0A9417ADCF1}"/>
          </ac:cxnSpMkLst>
        </pc:cxnChg>
        <pc:cxnChg chg="mod">
          <ac:chgData name="Travis McKee" userId="a41c9158-7a42-473b-b968-9f3029bb07e3" providerId="ADAL" clId="{1C05FE19-1DC1-45C3-93AE-D7C419B24823}" dt="2020-05-30T07:34:09.164" v="26533"/>
          <ac:cxnSpMkLst>
            <pc:docMk/>
            <pc:sldMk cId="3922342123" sldId="283"/>
            <ac:cxnSpMk id="119" creationId="{4F5FA61A-A015-481E-9C49-C804D740DCAF}"/>
          </ac:cxnSpMkLst>
        </pc:cxnChg>
        <pc:cxnChg chg="mod">
          <ac:chgData name="Travis McKee" userId="a41c9158-7a42-473b-b968-9f3029bb07e3" providerId="ADAL" clId="{1C05FE19-1DC1-45C3-93AE-D7C419B24823}" dt="2020-05-30T07:34:09.164" v="26533"/>
          <ac:cxnSpMkLst>
            <pc:docMk/>
            <pc:sldMk cId="3922342123" sldId="283"/>
            <ac:cxnSpMk id="121" creationId="{655BF849-EC02-441D-A8B4-7A880D215BE9}"/>
          </ac:cxnSpMkLst>
        </pc:cxnChg>
        <pc:cxnChg chg="mod">
          <ac:chgData name="Travis McKee" userId="a41c9158-7a42-473b-b968-9f3029bb07e3" providerId="ADAL" clId="{1C05FE19-1DC1-45C3-93AE-D7C419B24823}" dt="2020-05-30T07:34:17.409" v="26539" actId="21"/>
          <ac:cxnSpMkLst>
            <pc:docMk/>
            <pc:sldMk cId="3922342123" sldId="283"/>
            <ac:cxnSpMk id="122" creationId="{6A07D2E6-D295-41F1-BB51-4E81E79CF494}"/>
          </ac:cxnSpMkLst>
        </pc:cxnChg>
        <pc:cxnChg chg="mod">
          <ac:chgData name="Travis McKee" userId="a41c9158-7a42-473b-b968-9f3029bb07e3" providerId="ADAL" clId="{1C05FE19-1DC1-45C3-93AE-D7C419B24823}" dt="2020-05-30T07:34:09.164" v="26533"/>
          <ac:cxnSpMkLst>
            <pc:docMk/>
            <pc:sldMk cId="3922342123" sldId="283"/>
            <ac:cxnSpMk id="125" creationId="{A6EFBF4F-36A8-4AAB-BD62-6BC40080603F}"/>
          </ac:cxnSpMkLst>
        </pc:cxnChg>
      </pc:sldChg>
      <pc:sldChg chg="addSp delSp modSp add mod ord setBg delDesignElem modNotesTx">
        <pc:chgData name="Travis McKee" userId="a41c9158-7a42-473b-b968-9f3029bb07e3" providerId="ADAL" clId="{1C05FE19-1DC1-45C3-93AE-D7C419B24823}" dt="2020-06-01T22:23:16.222" v="44744" actId="20577"/>
        <pc:sldMkLst>
          <pc:docMk/>
          <pc:sldMk cId="3870225552" sldId="284"/>
        </pc:sldMkLst>
        <pc:spChg chg="mod">
          <ac:chgData name="Travis McKee" userId="a41c9158-7a42-473b-b968-9f3029bb07e3" providerId="ADAL" clId="{1C05FE19-1DC1-45C3-93AE-D7C419B24823}" dt="2020-05-30T07:36:10.326" v="26603" actId="14100"/>
          <ac:spMkLst>
            <pc:docMk/>
            <pc:sldMk cId="3870225552" sldId="284"/>
            <ac:spMk id="2" creationId="{5BB1FD24-093B-427D-AA9B-EA783DDC42CB}"/>
          </ac:spMkLst>
        </pc:spChg>
        <pc:spChg chg="del">
          <ac:chgData name="Travis McKee" userId="a41c9158-7a42-473b-b968-9f3029bb07e3" providerId="ADAL" clId="{1C05FE19-1DC1-45C3-93AE-D7C419B24823}" dt="2020-05-30T07:35:26.583" v="26576"/>
          <ac:spMkLst>
            <pc:docMk/>
            <pc:sldMk cId="3870225552" sldId="284"/>
            <ac:spMk id="7" creationId="{81AEB8A9-B768-4E30-BA55-D919E6687343}"/>
          </ac:spMkLst>
        </pc:spChg>
        <pc:spChg chg="mod">
          <ac:chgData name="Travis McKee" userId="a41c9158-7a42-473b-b968-9f3029bb07e3" providerId="ADAL" clId="{1C05FE19-1DC1-45C3-93AE-D7C419B24823}" dt="2020-06-01T08:38:39.992" v="40385" actId="20577"/>
          <ac:spMkLst>
            <pc:docMk/>
            <pc:sldMk cId="3870225552" sldId="284"/>
            <ac:spMk id="126" creationId="{2949565B-F9B2-4F4A-AD97-83A5C4786A2A}"/>
          </ac:spMkLst>
        </pc:spChg>
        <pc:spChg chg="add">
          <ac:chgData name="Travis McKee" userId="a41c9158-7a42-473b-b968-9f3029bb07e3" providerId="ADAL" clId="{1C05FE19-1DC1-45C3-93AE-D7C419B24823}" dt="2020-05-30T07:35:42.631" v="26577" actId="26606"/>
          <ac:spMkLst>
            <pc:docMk/>
            <pc:sldMk cId="3870225552" sldId="284"/>
            <ac:spMk id="131" creationId="{81AEB8A9-B768-4E30-BA55-D919E6687343}"/>
          </ac:spMkLst>
        </pc:spChg>
        <pc:picChg chg="add mod">
          <ac:chgData name="Travis McKee" userId="a41c9158-7a42-473b-b968-9f3029bb07e3" providerId="ADAL" clId="{1C05FE19-1DC1-45C3-93AE-D7C419B24823}" dt="2020-06-01T06:45:39.254" v="38534" actId="1076"/>
          <ac:picMkLst>
            <pc:docMk/>
            <pc:sldMk cId="3870225552" sldId="284"/>
            <ac:picMk id="3" creationId="{6FA427B0-C297-4814-978D-6C582E78E1BB}"/>
          </ac:picMkLst>
        </pc:picChg>
        <pc:picChg chg="del mod ord">
          <ac:chgData name="Travis McKee" userId="a41c9158-7a42-473b-b968-9f3029bb07e3" providerId="ADAL" clId="{1C05FE19-1DC1-45C3-93AE-D7C419B24823}" dt="2020-05-30T07:36:32.827" v="26606" actId="478"/>
          <ac:picMkLst>
            <pc:docMk/>
            <pc:sldMk cId="3870225552" sldId="284"/>
            <ac:picMk id="4" creationId="{8847B0C2-48F7-4B71-8895-7148EDDE6BD4}"/>
          </ac:picMkLst>
        </pc:picChg>
      </pc:sldChg>
      <pc:sldChg chg="addSp delSp modSp add del mod">
        <pc:chgData name="Travis McKee" userId="a41c9158-7a42-473b-b968-9f3029bb07e3" providerId="ADAL" clId="{1C05FE19-1DC1-45C3-93AE-D7C419B24823}" dt="2020-06-01T21:36:26.944" v="42888" actId="47"/>
        <pc:sldMkLst>
          <pc:docMk/>
          <pc:sldMk cId="3351953793" sldId="285"/>
        </pc:sldMkLst>
        <pc:spChg chg="mod">
          <ac:chgData name="Travis McKee" userId="a41c9158-7a42-473b-b968-9f3029bb07e3" providerId="ADAL" clId="{1C05FE19-1DC1-45C3-93AE-D7C419B24823}" dt="2020-05-30T07:39:07.243" v="26749" actId="313"/>
          <ac:spMkLst>
            <pc:docMk/>
            <pc:sldMk cId="3351953793" sldId="285"/>
            <ac:spMk id="2" creationId="{5BB1FD24-093B-427D-AA9B-EA783DDC42CB}"/>
          </ac:spMkLst>
        </pc:spChg>
        <pc:spChg chg="mod">
          <ac:chgData name="Travis McKee" userId="a41c9158-7a42-473b-b968-9f3029bb07e3" providerId="ADAL" clId="{1C05FE19-1DC1-45C3-93AE-D7C419B24823}" dt="2020-05-31T01:04:43.128" v="27802" actId="20577"/>
          <ac:spMkLst>
            <pc:docMk/>
            <pc:sldMk cId="3351953793" sldId="285"/>
            <ac:spMk id="5" creationId="{A2046B9F-4019-495E-AEED-6A71B0D32AF6}"/>
          </ac:spMkLst>
        </pc:spChg>
        <pc:spChg chg="add mod">
          <ac:chgData name="Travis McKee" userId="a41c9158-7a42-473b-b968-9f3029bb07e3" providerId="ADAL" clId="{1C05FE19-1DC1-45C3-93AE-D7C419B24823}" dt="2020-06-01T21:03:23.312" v="40987" actId="20577"/>
          <ac:spMkLst>
            <pc:docMk/>
            <pc:sldMk cId="3351953793" sldId="285"/>
            <ac:spMk id="6" creationId="{5ACE1F17-B652-4E76-8DE0-B36862CBC1D5}"/>
          </ac:spMkLst>
        </pc:spChg>
        <pc:picChg chg="add del mod">
          <ac:chgData name="Travis McKee" userId="a41c9158-7a42-473b-b968-9f3029bb07e3" providerId="ADAL" clId="{1C05FE19-1DC1-45C3-93AE-D7C419B24823}" dt="2020-05-31T01:01:12.280" v="27713" actId="478"/>
          <ac:picMkLst>
            <pc:docMk/>
            <pc:sldMk cId="3351953793" sldId="285"/>
            <ac:picMk id="3" creationId="{108B0CEA-08F0-467E-AC26-662002BCD0FC}"/>
          </ac:picMkLst>
        </pc:picChg>
        <pc:picChg chg="add del mod">
          <ac:chgData name="Travis McKee" userId="a41c9158-7a42-473b-b968-9f3029bb07e3" providerId="ADAL" clId="{1C05FE19-1DC1-45C3-93AE-D7C419B24823}" dt="2020-06-01T21:26:33.655" v="42335" actId="21"/>
          <ac:picMkLst>
            <pc:docMk/>
            <pc:sldMk cId="3351953793" sldId="285"/>
            <ac:picMk id="4" creationId="{9C377BB3-2F2E-413F-9260-F14E9796B94B}"/>
          </ac:picMkLst>
        </pc:picChg>
      </pc:sldChg>
      <pc:sldChg chg="add del">
        <pc:chgData name="Travis McKee" userId="a41c9158-7a42-473b-b968-9f3029bb07e3" providerId="ADAL" clId="{1C05FE19-1DC1-45C3-93AE-D7C419B24823}" dt="2020-05-30T07:39:14.182" v="26754"/>
        <pc:sldMkLst>
          <pc:docMk/>
          <pc:sldMk cId="205645125" sldId="286"/>
        </pc:sldMkLst>
      </pc:sldChg>
      <pc:sldChg chg="addSp delSp modSp add mod ord">
        <pc:chgData name="Travis McKee" userId="a41c9158-7a42-473b-b968-9f3029bb07e3" providerId="ADAL" clId="{1C05FE19-1DC1-45C3-93AE-D7C419B24823}" dt="2020-06-01T21:36:01.832" v="42887" actId="14100"/>
        <pc:sldMkLst>
          <pc:docMk/>
          <pc:sldMk cId="3813489535" sldId="286"/>
        </pc:sldMkLst>
        <pc:spChg chg="add del mod">
          <ac:chgData name="Travis McKee" userId="a41c9158-7a42-473b-b968-9f3029bb07e3" providerId="ADAL" clId="{1C05FE19-1DC1-45C3-93AE-D7C419B24823}" dt="2020-06-01T21:18:05.473" v="41506"/>
          <ac:spMkLst>
            <pc:docMk/>
            <pc:sldMk cId="3813489535" sldId="286"/>
            <ac:spMk id="4" creationId="{73899161-9C81-4498-94F2-7B783D829756}"/>
          </ac:spMkLst>
        </pc:spChg>
        <pc:spChg chg="add mod">
          <ac:chgData name="Travis McKee" userId="a41c9158-7a42-473b-b968-9f3029bb07e3" providerId="ADAL" clId="{1C05FE19-1DC1-45C3-93AE-D7C419B24823}" dt="2020-06-01T21:35:56.103" v="42885" actId="14100"/>
          <ac:spMkLst>
            <pc:docMk/>
            <pc:sldMk cId="3813489535" sldId="286"/>
            <ac:spMk id="5" creationId="{3565DBC5-5A54-4D9B-82C1-6A734F19CC8E}"/>
          </ac:spMkLst>
        </pc:spChg>
        <pc:spChg chg="del mod">
          <ac:chgData name="Travis McKee" userId="a41c9158-7a42-473b-b968-9f3029bb07e3" providerId="ADAL" clId="{1C05FE19-1DC1-45C3-93AE-D7C419B24823}" dt="2020-05-31T01:10:08.205" v="28060"/>
          <ac:spMkLst>
            <pc:docMk/>
            <pc:sldMk cId="3813489535" sldId="286"/>
            <ac:spMk id="5" creationId="{A2046B9F-4019-495E-AEED-6A71B0D32AF6}"/>
          </ac:spMkLst>
        </pc:spChg>
        <pc:spChg chg="add mod">
          <ac:chgData name="Travis McKee" userId="a41c9158-7a42-473b-b968-9f3029bb07e3" providerId="ADAL" clId="{1C05FE19-1DC1-45C3-93AE-D7C419B24823}" dt="2020-06-01T21:36:01.832" v="42887" actId="14100"/>
          <ac:spMkLst>
            <pc:docMk/>
            <pc:sldMk cId="3813489535" sldId="286"/>
            <ac:spMk id="6" creationId="{0DB9F87F-D802-431B-B61E-912CF3FD971D}"/>
          </ac:spMkLst>
        </pc:spChg>
        <pc:picChg chg="add mod">
          <ac:chgData name="Travis McKee" userId="a41c9158-7a42-473b-b968-9f3029bb07e3" providerId="ADAL" clId="{1C05FE19-1DC1-45C3-93AE-D7C419B24823}" dt="2020-06-01T21:35:21.615" v="42875" actId="1076"/>
          <ac:picMkLst>
            <pc:docMk/>
            <pc:sldMk cId="3813489535" sldId="286"/>
            <ac:picMk id="3" creationId="{4EA00E16-33B6-4C98-B119-718682247C50}"/>
          </ac:picMkLst>
        </pc:picChg>
      </pc:sldChg>
      <pc:sldChg chg="addSp delSp modSp add mod ord modNotesTx">
        <pc:chgData name="Travis McKee" userId="a41c9158-7a42-473b-b968-9f3029bb07e3" providerId="ADAL" clId="{1C05FE19-1DC1-45C3-93AE-D7C419B24823}" dt="2020-06-01T22:15:14.243" v="44633" actId="20577"/>
        <pc:sldMkLst>
          <pc:docMk/>
          <pc:sldMk cId="1143746546" sldId="287"/>
        </pc:sldMkLst>
        <pc:spChg chg="add del mod">
          <ac:chgData name="Travis McKee" userId="a41c9158-7a42-473b-b968-9f3029bb07e3" providerId="ADAL" clId="{1C05FE19-1DC1-45C3-93AE-D7C419B24823}" dt="2020-06-01T22:15:10.520" v="44632"/>
          <ac:spMkLst>
            <pc:docMk/>
            <pc:sldMk cId="1143746546" sldId="287"/>
            <ac:spMk id="3" creationId="{0A50FE8B-6871-47C5-BB63-3D49013C7F28}"/>
          </ac:spMkLst>
        </pc:spChg>
        <pc:spChg chg="mod">
          <ac:chgData name="Travis McKee" userId="a41c9158-7a42-473b-b968-9f3029bb07e3" providerId="ADAL" clId="{1C05FE19-1DC1-45C3-93AE-D7C419B24823}" dt="2020-06-01T22:14:05.382" v="44629" actId="20577"/>
          <ac:spMkLst>
            <pc:docMk/>
            <pc:sldMk cId="1143746546" sldId="287"/>
            <ac:spMk id="5" creationId="{A2046B9F-4019-495E-AEED-6A71B0D32AF6}"/>
          </ac:spMkLst>
        </pc:spChg>
        <pc:spChg chg="add del mod">
          <ac:chgData name="Travis McKee" userId="a41c9158-7a42-473b-b968-9f3029bb07e3" providerId="ADAL" clId="{1C05FE19-1DC1-45C3-93AE-D7C419B24823}" dt="2020-06-01T21:26:56.692" v="42339"/>
          <ac:spMkLst>
            <pc:docMk/>
            <pc:sldMk cId="1143746546" sldId="287"/>
            <ac:spMk id="6" creationId="{385F7009-E893-4168-9EFC-0AA5B0B2CA04}"/>
          </ac:spMkLst>
        </pc:spChg>
        <pc:spChg chg="add mod">
          <ac:chgData name="Travis McKee" userId="a41c9158-7a42-473b-b968-9f3029bb07e3" providerId="ADAL" clId="{1C05FE19-1DC1-45C3-93AE-D7C419B24823}" dt="2020-06-01T22:14:08.587" v="44630" actId="1076"/>
          <ac:spMkLst>
            <pc:docMk/>
            <pc:sldMk cId="1143746546" sldId="287"/>
            <ac:spMk id="7" creationId="{871A84E9-598B-48FD-9A8D-75A7AA9A22B1}"/>
          </ac:spMkLst>
        </pc:spChg>
        <pc:picChg chg="add mod">
          <ac:chgData name="Travis McKee" userId="a41c9158-7a42-473b-b968-9f3029bb07e3" providerId="ADAL" clId="{1C05FE19-1DC1-45C3-93AE-D7C419B24823}" dt="2020-06-01T21:38:03.953" v="42930" actId="14100"/>
          <ac:picMkLst>
            <pc:docMk/>
            <pc:sldMk cId="1143746546" sldId="287"/>
            <ac:picMk id="4" creationId="{8299EA3E-2873-4D36-BEAE-591095650CE4}"/>
          </ac:picMkLst>
        </pc:picChg>
      </pc:sldChg>
      <pc:sldChg chg="add del">
        <pc:chgData name="Travis McKee" userId="a41c9158-7a42-473b-b968-9f3029bb07e3" providerId="ADAL" clId="{1C05FE19-1DC1-45C3-93AE-D7C419B24823}" dt="2020-05-30T07:39:13.960" v="26753"/>
        <pc:sldMkLst>
          <pc:docMk/>
          <pc:sldMk cId="4171586761" sldId="287"/>
        </pc:sldMkLst>
      </pc:sldChg>
      <pc:sldChg chg="addSp delSp modSp add del mod">
        <pc:chgData name="Travis McKee" userId="a41c9158-7a42-473b-b968-9f3029bb07e3" providerId="ADAL" clId="{1C05FE19-1DC1-45C3-93AE-D7C419B24823}" dt="2020-06-01T21:37:27.788" v="42927" actId="2696"/>
        <pc:sldMkLst>
          <pc:docMk/>
          <pc:sldMk cId="495585020" sldId="288"/>
        </pc:sldMkLst>
        <pc:spChg chg="add del mod">
          <ac:chgData name="Travis McKee" userId="a41c9158-7a42-473b-b968-9f3029bb07e3" providerId="ADAL" clId="{1C05FE19-1DC1-45C3-93AE-D7C419B24823}" dt="2020-05-31T01:37:42.103" v="31617" actId="6549"/>
          <ac:spMkLst>
            <pc:docMk/>
            <pc:sldMk cId="495585020" sldId="288"/>
            <ac:spMk id="5" creationId="{A2046B9F-4019-495E-AEED-6A71B0D32AF6}"/>
          </ac:spMkLst>
        </pc:spChg>
      </pc:sldChg>
      <pc:sldChg chg="addSp delSp modSp add mod setBg delDesignElem modNotesTx">
        <pc:chgData name="Travis McKee" userId="a41c9158-7a42-473b-b968-9f3029bb07e3" providerId="ADAL" clId="{1C05FE19-1DC1-45C3-93AE-D7C419B24823}" dt="2020-06-01T22:19:51.076" v="44692" actId="20577"/>
        <pc:sldMkLst>
          <pc:docMk/>
          <pc:sldMk cId="2330352374" sldId="289"/>
        </pc:sldMkLst>
        <pc:spChg chg="mod">
          <ac:chgData name="Travis McKee" userId="a41c9158-7a42-473b-b968-9f3029bb07e3" providerId="ADAL" clId="{1C05FE19-1DC1-45C3-93AE-D7C419B24823}" dt="2020-05-30T07:42:43.489" v="26809" actId="20577"/>
          <ac:spMkLst>
            <pc:docMk/>
            <pc:sldMk cId="2330352374" sldId="289"/>
            <ac:spMk id="2" creationId="{5BB1FD24-093B-427D-AA9B-EA783DDC42CB}"/>
          </ac:spMkLst>
        </pc:spChg>
        <pc:spChg chg="del">
          <ac:chgData name="Travis McKee" userId="a41c9158-7a42-473b-b968-9f3029bb07e3" providerId="ADAL" clId="{1C05FE19-1DC1-45C3-93AE-D7C419B24823}" dt="2020-05-30T07:42:25.524" v="26784"/>
          <ac:spMkLst>
            <pc:docMk/>
            <pc:sldMk cId="2330352374" sldId="289"/>
            <ac:spMk id="7" creationId="{81AEB8A9-B768-4E30-BA55-D919E6687343}"/>
          </ac:spMkLst>
        </pc:spChg>
        <pc:spChg chg="mod">
          <ac:chgData name="Travis McKee" userId="a41c9158-7a42-473b-b968-9f3029bb07e3" providerId="ADAL" clId="{1C05FE19-1DC1-45C3-93AE-D7C419B24823}" dt="2020-06-01T22:19:47.405" v="44688" actId="20577"/>
          <ac:spMkLst>
            <pc:docMk/>
            <pc:sldMk cId="2330352374" sldId="289"/>
            <ac:spMk id="126" creationId="{2949565B-F9B2-4F4A-AD97-83A5C4786A2A}"/>
          </ac:spMkLst>
        </pc:spChg>
        <pc:spChg chg="add">
          <ac:chgData name="Travis McKee" userId="a41c9158-7a42-473b-b968-9f3029bb07e3" providerId="ADAL" clId="{1C05FE19-1DC1-45C3-93AE-D7C419B24823}" dt="2020-05-30T07:42:30.302" v="26785" actId="26606"/>
          <ac:spMkLst>
            <pc:docMk/>
            <pc:sldMk cId="2330352374" sldId="289"/>
            <ac:spMk id="131" creationId="{81AEB8A9-B768-4E30-BA55-D919E6687343}"/>
          </ac:spMkLst>
        </pc:spChg>
        <pc:picChg chg="add mod">
          <ac:chgData name="Travis McKee" userId="a41c9158-7a42-473b-b968-9f3029bb07e3" providerId="ADAL" clId="{1C05FE19-1DC1-45C3-93AE-D7C419B24823}" dt="2020-05-30T07:43:05.746" v="26819" actId="1076"/>
          <ac:picMkLst>
            <pc:docMk/>
            <pc:sldMk cId="2330352374" sldId="289"/>
            <ac:picMk id="3" creationId="{7A8CEC3C-BEC6-4A96-9BB0-0DD47951C6DC}"/>
          </ac:picMkLst>
        </pc:picChg>
        <pc:picChg chg="del mod ord">
          <ac:chgData name="Travis McKee" userId="a41c9158-7a42-473b-b968-9f3029bb07e3" providerId="ADAL" clId="{1C05FE19-1DC1-45C3-93AE-D7C419B24823}" dt="2020-05-30T07:42:51.451" v="26812" actId="478"/>
          <ac:picMkLst>
            <pc:docMk/>
            <pc:sldMk cId="2330352374" sldId="289"/>
            <ac:picMk id="4" creationId="{8847B0C2-48F7-4B71-8895-7148EDDE6BD4}"/>
          </ac:picMkLst>
        </pc:picChg>
      </pc:sldChg>
      <pc:sldChg chg="addSp modSp add mod modNotesTx">
        <pc:chgData name="Travis McKee" userId="a41c9158-7a42-473b-b968-9f3029bb07e3" providerId="ADAL" clId="{1C05FE19-1DC1-45C3-93AE-D7C419B24823}" dt="2020-06-01T22:15:36.613" v="44636" actId="6549"/>
        <pc:sldMkLst>
          <pc:docMk/>
          <pc:sldMk cId="3473777701" sldId="290"/>
        </pc:sldMkLst>
        <pc:spChg chg="add mod">
          <ac:chgData name="Travis McKee" userId="a41c9158-7a42-473b-b968-9f3029bb07e3" providerId="ADAL" clId="{1C05FE19-1DC1-45C3-93AE-D7C419B24823}" dt="2020-06-01T21:57:16.051" v="43542" actId="1076"/>
          <ac:spMkLst>
            <pc:docMk/>
            <pc:sldMk cId="3473777701" sldId="290"/>
            <ac:spMk id="4" creationId="{7A4AF8A5-DD23-4EB2-B45A-E2ED8878A19C}"/>
          </ac:spMkLst>
        </pc:spChg>
        <pc:spChg chg="mod">
          <ac:chgData name="Travis McKee" userId="a41c9158-7a42-473b-b968-9f3029bb07e3" providerId="ADAL" clId="{1C05FE19-1DC1-45C3-93AE-D7C419B24823}" dt="2020-06-01T22:01:13.783" v="43714" actId="11"/>
          <ac:spMkLst>
            <pc:docMk/>
            <pc:sldMk cId="3473777701" sldId="290"/>
            <ac:spMk id="5" creationId="{A2046B9F-4019-495E-AEED-6A71B0D32AF6}"/>
          </ac:spMkLst>
        </pc:spChg>
        <pc:spChg chg="add mod">
          <ac:chgData name="Travis McKee" userId="a41c9158-7a42-473b-b968-9f3029bb07e3" providerId="ADAL" clId="{1C05FE19-1DC1-45C3-93AE-D7C419B24823}" dt="2020-06-01T22:01:27.355" v="43718" actId="20577"/>
          <ac:spMkLst>
            <pc:docMk/>
            <pc:sldMk cId="3473777701" sldId="290"/>
            <ac:spMk id="6" creationId="{EFD03AA5-E782-4F96-84D0-9DC10FCD8108}"/>
          </ac:spMkLst>
        </pc:spChg>
        <pc:spChg chg="add mod">
          <ac:chgData name="Travis McKee" userId="a41c9158-7a42-473b-b968-9f3029bb07e3" providerId="ADAL" clId="{1C05FE19-1DC1-45C3-93AE-D7C419B24823}" dt="2020-06-01T21:57:27.119" v="43544" actId="14100"/>
          <ac:spMkLst>
            <pc:docMk/>
            <pc:sldMk cId="3473777701" sldId="290"/>
            <ac:spMk id="7" creationId="{2900BAF2-B5BE-4C60-99F5-27EEC742EA07}"/>
          </ac:spMkLst>
        </pc:spChg>
        <pc:spChg chg="add mod">
          <ac:chgData name="Travis McKee" userId="a41c9158-7a42-473b-b968-9f3029bb07e3" providerId="ADAL" clId="{1C05FE19-1DC1-45C3-93AE-D7C419B24823}" dt="2020-06-01T21:57:24.286" v="43543" actId="14100"/>
          <ac:spMkLst>
            <pc:docMk/>
            <pc:sldMk cId="3473777701" sldId="290"/>
            <ac:spMk id="8" creationId="{2C557993-FAB2-4A32-9A95-E09F508D5F15}"/>
          </ac:spMkLst>
        </pc:spChg>
        <pc:spChg chg="add mod">
          <ac:chgData name="Travis McKee" userId="a41c9158-7a42-473b-b968-9f3029bb07e3" providerId="ADAL" clId="{1C05FE19-1DC1-45C3-93AE-D7C419B24823}" dt="2020-06-01T21:57:16.051" v="43542" actId="1076"/>
          <ac:spMkLst>
            <pc:docMk/>
            <pc:sldMk cId="3473777701" sldId="290"/>
            <ac:spMk id="9" creationId="{FFACFC03-E77F-4628-8428-BA8FF63E1D90}"/>
          </ac:spMkLst>
        </pc:spChg>
        <pc:spChg chg="add mod">
          <ac:chgData name="Travis McKee" userId="a41c9158-7a42-473b-b968-9f3029bb07e3" providerId="ADAL" clId="{1C05FE19-1DC1-45C3-93AE-D7C419B24823}" dt="2020-06-01T21:57:35.764" v="43547" actId="1076"/>
          <ac:spMkLst>
            <pc:docMk/>
            <pc:sldMk cId="3473777701" sldId="290"/>
            <ac:spMk id="10" creationId="{54614EF8-E572-4CC9-A784-DBB9B019B79F}"/>
          </ac:spMkLst>
        </pc:spChg>
        <pc:spChg chg="add mod">
          <ac:chgData name="Travis McKee" userId="a41c9158-7a42-473b-b968-9f3029bb07e3" providerId="ADAL" clId="{1C05FE19-1DC1-45C3-93AE-D7C419B24823}" dt="2020-06-01T21:57:46.871" v="43552" actId="1076"/>
          <ac:spMkLst>
            <pc:docMk/>
            <pc:sldMk cId="3473777701" sldId="290"/>
            <ac:spMk id="11" creationId="{B6BE794E-8BB4-49FB-AEFF-81DF0BBFD3A9}"/>
          </ac:spMkLst>
        </pc:spChg>
        <pc:spChg chg="add mod">
          <ac:chgData name="Travis McKee" userId="a41c9158-7a42-473b-b968-9f3029bb07e3" providerId="ADAL" clId="{1C05FE19-1DC1-45C3-93AE-D7C419B24823}" dt="2020-06-01T21:58:49.484" v="43572" actId="14100"/>
          <ac:spMkLst>
            <pc:docMk/>
            <pc:sldMk cId="3473777701" sldId="290"/>
            <ac:spMk id="12" creationId="{D3A4A4BF-0FFB-4CE4-A73E-697D2A17B94E}"/>
          </ac:spMkLst>
        </pc:spChg>
        <pc:spChg chg="add mod">
          <ac:chgData name="Travis McKee" userId="a41c9158-7a42-473b-b968-9f3029bb07e3" providerId="ADAL" clId="{1C05FE19-1DC1-45C3-93AE-D7C419B24823}" dt="2020-06-01T21:58:44.882" v="43571" actId="14100"/>
          <ac:spMkLst>
            <pc:docMk/>
            <pc:sldMk cId="3473777701" sldId="290"/>
            <ac:spMk id="13" creationId="{E5EF9950-D762-45BB-82DF-8C2EB8BDC771}"/>
          </ac:spMkLst>
        </pc:spChg>
        <pc:spChg chg="add mod">
          <ac:chgData name="Travis McKee" userId="a41c9158-7a42-473b-b968-9f3029bb07e3" providerId="ADAL" clId="{1C05FE19-1DC1-45C3-93AE-D7C419B24823}" dt="2020-06-01T21:58:39.485" v="43570" actId="14100"/>
          <ac:spMkLst>
            <pc:docMk/>
            <pc:sldMk cId="3473777701" sldId="290"/>
            <ac:spMk id="14" creationId="{C4D9B38E-8D2D-499E-9406-D83EBB3B54B9}"/>
          </ac:spMkLst>
        </pc:spChg>
        <pc:picChg chg="add mod">
          <ac:chgData name="Travis McKee" userId="a41c9158-7a42-473b-b968-9f3029bb07e3" providerId="ADAL" clId="{1C05FE19-1DC1-45C3-93AE-D7C419B24823}" dt="2020-06-01T21:58:30.393" v="43569" actId="1076"/>
          <ac:picMkLst>
            <pc:docMk/>
            <pc:sldMk cId="3473777701" sldId="290"/>
            <ac:picMk id="3" creationId="{78CA2045-FA2B-46CA-8F8A-9A73FF34D5A2}"/>
          </ac:picMkLst>
        </pc:picChg>
      </pc:sldChg>
      <pc:sldChg chg="addSp delSp modSp add mod modNotesTx">
        <pc:chgData name="Travis McKee" userId="a41c9158-7a42-473b-b968-9f3029bb07e3" providerId="ADAL" clId="{1C05FE19-1DC1-45C3-93AE-D7C419B24823}" dt="2020-06-01T22:26:18.135" v="44779" actId="20577"/>
        <pc:sldMkLst>
          <pc:docMk/>
          <pc:sldMk cId="1443337354" sldId="291"/>
        </pc:sldMkLst>
        <pc:spChg chg="add del mod">
          <ac:chgData name="Travis McKee" userId="a41c9158-7a42-473b-b968-9f3029bb07e3" providerId="ADAL" clId="{1C05FE19-1DC1-45C3-93AE-D7C419B24823}" dt="2020-06-01T09:12:13.185" v="40510"/>
          <ac:spMkLst>
            <pc:docMk/>
            <pc:sldMk cId="1443337354" sldId="291"/>
            <ac:spMk id="3" creationId="{6F427AFB-2BB0-4EF9-A424-C4CA85440794}"/>
          </ac:spMkLst>
        </pc:spChg>
        <pc:spChg chg="mod">
          <ac:chgData name="Travis McKee" userId="a41c9158-7a42-473b-b968-9f3029bb07e3" providerId="ADAL" clId="{1C05FE19-1DC1-45C3-93AE-D7C419B24823}" dt="2020-06-01T09:12:23.185" v="40514" actId="20577"/>
          <ac:spMkLst>
            <pc:docMk/>
            <pc:sldMk cId="1443337354" sldId="291"/>
            <ac:spMk id="5" creationId="{A2046B9F-4019-495E-AEED-6A71B0D32AF6}"/>
          </ac:spMkLst>
        </pc:spChg>
        <pc:picChg chg="add mod">
          <ac:chgData name="Travis McKee" userId="a41c9158-7a42-473b-b968-9f3029bb07e3" providerId="ADAL" clId="{1C05FE19-1DC1-45C3-93AE-D7C419B24823}" dt="2020-06-01T09:16:16.180" v="40535" actId="1076"/>
          <ac:picMkLst>
            <pc:docMk/>
            <pc:sldMk cId="1443337354" sldId="291"/>
            <ac:picMk id="4" creationId="{496A5CEB-2499-43A8-8D25-E77DA94E09BF}"/>
          </ac:picMkLst>
        </pc:picChg>
      </pc:sldChg>
      <pc:sldChg chg="add del">
        <pc:chgData name="Travis McKee" userId="a41c9158-7a42-473b-b968-9f3029bb07e3" providerId="ADAL" clId="{1C05FE19-1DC1-45C3-93AE-D7C419B24823}" dt="2020-05-31T01:49:02.264" v="33045" actId="47"/>
        <pc:sldMkLst>
          <pc:docMk/>
          <pc:sldMk cId="1760429259" sldId="291"/>
        </pc:sldMkLst>
      </pc:sldChg>
      <pc:sldChg chg="modSp add mod modNotesTx">
        <pc:chgData name="Travis McKee" userId="a41c9158-7a42-473b-b968-9f3029bb07e3" providerId="ADAL" clId="{1C05FE19-1DC1-45C3-93AE-D7C419B24823}" dt="2020-06-01T22:16:19.387" v="44649" actId="20577"/>
        <pc:sldMkLst>
          <pc:docMk/>
          <pc:sldMk cId="2062941807" sldId="292"/>
        </pc:sldMkLst>
        <pc:spChg chg="mod">
          <ac:chgData name="Travis McKee" userId="a41c9158-7a42-473b-b968-9f3029bb07e3" providerId="ADAL" clId="{1C05FE19-1DC1-45C3-93AE-D7C419B24823}" dt="2020-06-01T22:11:23.994" v="44592" actId="6549"/>
          <ac:spMkLst>
            <pc:docMk/>
            <pc:sldMk cId="2062941807" sldId="292"/>
            <ac:spMk id="5" creationId="{A2046B9F-4019-495E-AEED-6A71B0D32AF6}"/>
          </ac:spMkLst>
        </pc:spChg>
      </pc:sldChg>
      <pc:sldChg chg="add del">
        <pc:chgData name="Travis McKee" userId="a41c9158-7a42-473b-b968-9f3029bb07e3" providerId="ADAL" clId="{1C05FE19-1DC1-45C3-93AE-D7C419B24823}" dt="2020-05-31T01:49:03.329" v="33046" actId="47"/>
        <pc:sldMkLst>
          <pc:docMk/>
          <pc:sldMk cId="2107297718" sldId="29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9E687D-8EEA-47FC-BE5E-EDB8CEC17929}" type="datetimeFigureOut">
              <a:rPr lang="en-AU" smtClean="0"/>
              <a:t>2/06/2020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1817C-508E-44AF-9227-733B10821AEC}" type="slidenum">
              <a:rPr lang="en-AU" smtClean="0"/>
              <a:t>‹#›</a:t>
            </a:fld>
            <a:endParaRPr lang="en-AU"/>
          </a:p>
        </p:txBody>
      </p:sp>
    </p:spTree>
    <p:extLst>
      <p:ext uri="{BB962C8B-B14F-4D97-AF65-F5344CB8AC3E}">
        <p14:creationId xmlns:p14="http://schemas.microsoft.com/office/powerpoint/2010/main" val="565582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Good morning/afternoon, my name is Pilot Officer McKee and I am to present my thesis project </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The design of a small satellite UHF radio beacon for identification, telemetry, tracking and control. </a:t>
            </a: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1</a:t>
            </a:fld>
            <a:endParaRPr lang="en-AU"/>
          </a:p>
        </p:txBody>
      </p:sp>
    </p:spTree>
    <p:extLst>
      <p:ext uri="{BB962C8B-B14F-4D97-AF65-F5344CB8AC3E}">
        <p14:creationId xmlns:p14="http://schemas.microsoft.com/office/powerpoint/2010/main" val="2046864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aim of the satellite radio beacon design is to minimise Size, Weight and Power (</a:t>
            </a:r>
            <a:r>
              <a:rPr lang="en-AU" sz="1200" kern="1200" dirty="0" err="1">
                <a:solidFill>
                  <a:schemeClr val="tx1"/>
                </a:solidFill>
                <a:effectLst/>
                <a:latin typeface="+mn-lt"/>
                <a:ea typeface="+mn-ea"/>
                <a:cs typeface="+mn-cs"/>
              </a:rPr>
              <a:t>SWaP</a:t>
            </a:r>
            <a:r>
              <a:rPr lang="en-AU" sz="1200" kern="1200" dirty="0">
                <a:solidFill>
                  <a:schemeClr val="tx1"/>
                </a:solidFill>
                <a:effectLst/>
                <a:latin typeface="+mn-lt"/>
                <a:ea typeface="+mn-ea"/>
                <a:cs typeface="+mn-cs"/>
              </a:rPr>
              <a:t>) of the system, with minimising the current consumption of each component being the focus of testing.</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 The tests presented on the slide were carried out in a sequential order to determine the hardware and software configuration for the initial design of the satellite radio beacon</a:t>
            </a:r>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10</a:t>
            </a:fld>
            <a:endParaRPr lang="en-AU"/>
          </a:p>
        </p:txBody>
      </p:sp>
    </p:spTree>
    <p:extLst>
      <p:ext uri="{BB962C8B-B14F-4D97-AF65-F5344CB8AC3E}">
        <p14:creationId xmlns:p14="http://schemas.microsoft.com/office/powerpoint/2010/main" val="4145396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kern="1200" dirty="0">
                <a:solidFill>
                  <a:schemeClr val="tx1"/>
                </a:solidFill>
                <a:effectLst/>
                <a:latin typeface="+mn-lt"/>
                <a:ea typeface="+mn-ea"/>
                <a:cs typeface="+mn-cs"/>
              </a:rPr>
              <a:t>The testing found the following methods to minimise the total beacon system current consumption:</a:t>
            </a:r>
          </a:p>
          <a:p>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Placing the LoRa module into sleep mode and the processor into low power mode where possible</a:t>
            </a:r>
          </a:p>
          <a:p>
            <a:pPr marL="171450" lvl="0" indent="-171450">
              <a:buFont typeface="Arial" panose="020B0604020202020204" pitchFamily="34" charset="0"/>
              <a:buChar char="•"/>
            </a:pPr>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Minimizing the </a:t>
            </a:r>
            <a:r>
              <a:rPr lang="en-AU" sz="1200" i="1" kern="1200" dirty="0">
                <a:solidFill>
                  <a:schemeClr val="tx1"/>
                </a:solidFill>
                <a:effectLst/>
                <a:latin typeface="+mn-lt"/>
                <a:ea typeface="+mn-ea"/>
                <a:cs typeface="+mn-cs"/>
              </a:rPr>
              <a:t>receive</a:t>
            </a:r>
            <a:r>
              <a:rPr lang="en-AU" sz="1200" kern="1200" dirty="0">
                <a:solidFill>
                  <a:schemeClr val="tx1"/>
                </a:solidFill>
                <a:effectLst/>
                <a:latin typeface="+mn-lt"/>
                <a:ea typeface="+mn-ea"/>
                <a:cs typeface="+mn-cs"/>
              </a:rPr>
              <a:t> and </a:t>
            </a:r>
            <a:r>
              <a:rPr lang="en-AU" sz="1200" i="1" kern="1200" dirty="0">
                <a:solidFill>
                  <a:schemeClr val="tx1"/>
                </a:solidFill>
                <a:effectLst/>
                <a:latin typeface="+mn-lt"/>
                <a:ea typeface="+mn-ea"/>
                <a:cs typeface="+mn-cs"/>
              </a:rPr>
              <a:t>transmit</a:t>
            </a:r>
            <a:r>
              <a:rPr lang="en-AU" sz="1200" kern="1200" dirty="0">
                <a:solidFill>
                  <a:schemeClr val="tx1"/>
                </a:solidFill>
                <a:effectLst/>
                <a:latin typeface="+mn-lt"/>
                <a:ea typeface="+mn-ea"/>
                <a:cs typeface="+mn-cs"/>
              </a:rPr>
              <a:t> phase in the beacon software cycle</a:t>
            </a:r>
          </a:p>
          <a:p>
            <a:pPr marL="171450" lvl="0" indent="-171450">
              <a:buFont typeface="Arial" panose="020B0604020202020204" pitchFamily="34" charset="0"/>
              <a:buChar char="•"/>
            </a:pPr>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Reducing the TX power and data packet size to as small as possible</a:t>
            </a:r>
          </a:p>
          <a:p>
            <a:pPr lvl="0"/>
            <a:endParaRPr lang="en-AU" sz="1200" kern="1200" dirty="0">
              <a:solidFill>
                <a:schemeClr val="tx1"/>
              </a:solidFill>
              <a:effectLst/>
              <a:latin typeface="+mn-lt"/>
              <a:ea typeface="+mn-ea"/>
              <a:cs typeface="+mn-cs"/>
            </a:endParaRPr>
          </a:p>
          <a:p>
            <a:r>
              <a:rPr lang="en-AU" sz="1200" b="1" kern="1200" dirty="0">
                <a:solidFill>
                  <a:schemeClr val="tx1"/>
                </a:solidFill>
                <a:effectLst/>
                <a:latin typeface="+mn-lt"/>
                <a:ea typeface="+mn-ea"/>
                <a:cs typeface="+mn-cs"/>
              </a:rPr>
              <a:t>Some additional observations were made during the testing of the satellite beacon:</a:t>
            </a:r>
          </a:p>
          <a:p>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one solar panel could not support the beacon operation without an additional power source with a TX power greater than 10dBm </a:t>
            </a:r>
          </a:p>
          <a:p>
            <a:pPr marL="171450" lvl="0" indent="-171450">
              <a:buFont typeface="Arial" panose="020B0604020202020204" pitchFamily="34" charset="0"/>
              <a:buChar char="•"/>
            </a:pPr>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The super-capacitors introduce an 8 minute and 20 second delay to the system initialisation which can be utilised in the launch phase of the cycle</a:t>
            </a:r>
          </a:p>
          <a:p>
            <a:pPr marL="171450" lvl="0" indent="-171450">
              <a:buFont typeface="Arial" panose="020B0604020202020204" pitchFamily="34" charset="0"/>
              <a:buChar char="•"/>
            </a:pPr>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Several radio packets were observed to be transmitted but not received by the LoRa module (which is investigated in the communications link)</a:t>
            </a: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11</a:t>
            </a:fld>
            <a:endParaRPr lang="en-AU"/>
          </a:p>
        </p:txBody>
      </p:sp>
    </p:spTree>
    <p:extLst>
      <p:ext uri="{BB962C8B-B14F-4D97-AF65-F5344CB8AC3E}">
        <p14:creationId xmlns:p14="http://schemas.microsoft.com/office/powerpoint/2010/main" val="2150483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ground testing has shown that the satellite UHF radio beacon can self-sustain operation using a single silicon solar panel with the power storage system providing 74 minutes of operation when no power is being generated.</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There is a combination of analogue, digital and serial connections remaining to collect telemetry data from other satellite systems with most system memory remaining for the data collection and command receive software program development.</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Investigation into creating a PCB design and electrical component selection for space operations is required before proceeding to mission-readiness testing</a:t>
            </a: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12</a:t>
            </a:fld>
            <a:endParaRPr lang="en-AU"/>
          </a:p>
        </p:txBody>
      </p:sp>
    </p:spTree>
    <p:extLst>
      <p:ext uri="{BB962C8B-B14F-4D97-AF65-F5344CB8AC3E}">
        <p14:creationId xmlns:p14="http://schemas.microsoft.com/office/powerpoint/2010/main" val="1470351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parameters for the communications link testing are based upon a satellite in a sun-synchronous LEO orbit with a 600kms height and a 98° inclination.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parameters result in the communications link</a:t>
            </a:r>
            <a:r>
              <a:rPr lang="en-AU" sz="1200" kern="1200" dirty="0">
                <a:solidFill>
                  <a:schemeClr val="tx1"/>
                </a:solidFill>
                <a:effectLst/>
                <a:latin typeface="+mn-lt"/>
                <a:ea typeface="+mn-ea"/>
                <a:cs typeface="+mn-cs"/>
              </a:rPr>
              <a:t> have a maximum slant range of 2000km which equates to a 151.3dB Free-space path loss</a:t>
            </a:r>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13</a:t>
            </a:fld>
            <a:endParaRPr lang="en-AU"/>
          </a:p>
        </p:txBody>
      </p:sp>
    </p:spTree>
    <p:extLst>
      <p:ext uri="{BB962C8B-B14F-4D97-AF65-F5344CB8AC3E}">
        <p14:creationId xmlns:p14="http://schemas.microsoft.com/office/powerpoint/2010/main" val="2566496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first investigation carried out was to determine why the LoRa radio module was not receiving the transmitted data packets. </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The testing carried out was unable to determine the reason because of the proprietary nature of the LoRa software and no methods could be found to bypass the LoRa receive process.</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The high packet error rate of the LoRa module found during testing caused a change in the data transmission method in which the information will be split into 4 sequential identification packets followed by a separate telemetry data packet </a:t>
            </a: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14</a:t>
            </a:fld>
            <a:endParaRPr lang="en-AU"/>
          </a:p>
        </p:txBody>
      </p:sp>
    </p:spTree>
    <p:extLst>
      <p:ext uri="{BB962C8B-B14F-4D97-AF65-F5344CB8AC3E}">
        <p14:creationId xmlns:p14="http://schemas.microsoft.com/office/powerpoint/2010/main" val="810446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next step in the testing procedure was to verify the reliable transfer of data over the UHF communications link and determine the LoRa radio module settings and TX power </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The receiver sensitivity was firstly estimated using the LoRa modem calculator tool followed by hand calculating the communications link budget.</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 The calculations were </a:t>
            </a:r>
            <a:r>
              <a:rPr lang="en-AU" sz="1200" kern="1200">
                <a:solidFill>
                  <a:schemeClr val="tx1"/>
                </a:solidFill>
                <a:effectLst/>
                <a:latin typeface="+mn-lt"/>
                <a:ea typeface="+mn-ea"/>
                <a:cs typeface="+mn-cs"/>
              </a:rPr>
              <a:t>verified with </a:t>
            </a:r>
            <a:r>
              <a:rPr lang="en-AU" sz="1200" kern="1200" dirty="0">
                <a:solidFill>
                  <a:schemeClr val="tx1"/>
                </a:solidFill>
                <a:effectLst/>
                <a:latin typeface="+mn-lt"/>
                <a:ea typeface="+mn-ea"/>
                <a:cs typeface="+mn-cs"/>
              </a:rPr>
              <a:t>the results of the ground-based testing</a:t>
            </a: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15</a:t>
            </a:fld>
            <a:endParaRPr lang="en-AU"/>
          </a:p>
        </p:txBody>
      </p:sp>
    </p:spTree>
    <p:extLst>
      <p:ext uri="{BB962C8B-B14F-4D97-AF65-F5344CB8AC3E}">
        <p14:creationId xmlns:p14="http://schemas.microsoft.com/office/powerpoint/2010/main" val="3801534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slide presents the simplified equations used for the link budget calculation which were repeated for the 0, 2 and 3 default radio settings with various TX powers.</a:t>
            </a: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16</a:t>
            </a:fld>
            <a:endParaRPr lang="en-AU"/>
          </a:p>
        </p:txBody>
      </p:sp>
    </p:spTree>
    <p:extLst>
      <p:ext uri="{BB962C8B-B14F-4D97-AF65-F5344CB8AC3E}">
        <p14:creationId xmlns:p14="http://schemas.microsoft.com/office/powerpoint/2010/main" val="460576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ground-based testing was carried out by physically connecting two LoRa modules using a set of coaxial cables and attenuators.</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The total attenuation was slowly increased until the receiver stops collecting consistent data which represents the maximum value of FSPL for which reliable data is received</a:t>
            </a: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17</a:t>
            </a:fld>
            <a:endParaRPr lang="en-AU"/>
          </a:p>
        </p:txBody>
      </p:sp>
    </p:spTree>
    <p:extLst>
      <p:ext uri="{BB962C8B-B14F-4D97-AF65-F5344CB8AC3E}">
        <p14:creationId xmlns:p14="http://schemas.microsoft.com/office/powerpoint/2010/main" val="579531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results of the link budget calculations and ground testing show that a reliable communications link can be supported if the LoRa module uses the RadioHead (2) default settings with a 15dBm TX power. </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This results in a 2000km communications link budget having an Eb/No of 14.38 which allows a margin for unaccounted and future losses.</a:t>
            </a:r>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18</a:t>
            </a:fld>
            <a:endParaRPr lang="en-AU"/>
          </a:p>
        </p:txBody>
      </p:sp>
    </p:spTree>
    <p:extLst>
      <p:ext uri="{BB962C8B-B14F-4D97-AF65-F5344CB8AC3E}">
        <p14:creationId xmlns:p14="http://schemas.microsoft.com/office/powerpoint/2010/main" val="1014354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21</a:t>
            </a:fld>
            <a:endParaRPr lang="en-AU"/>
          </a:p>
        </p:txBody>
      </p:sp>
    </p:spTree>
    <p:extLst>
      <p:ext uri="{BB962C8B-B14F-4D97-AF65-F5344CB8AC3E}">
        <p14:creationId xmlns:p14="http://schemas.microsoft.com/office/powerpoint/2010/main" val="189770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Space Works market forecast estimates up to 2400 satellites will require launch into the Low Earth Orbit over the next 5 years. </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This is due to a significant decrease in design, manufacture and launch costs. </a:t>
            </a:r>
            <a:endParaRPr lang="en-AU" dirty="0"/>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2</a:t>
            </a:fld>
            <a:endParaRPr lang="en-AU"/>
          </a:p>
        </p:txBody>
      </p:sp>
    </p:spTree>
    <p:extLst>
      <p:ext uri="{BB962C8B-B14F-4D97-AF65-F5344CB8AC3E}">
        <p14:creationId xmlns:p14="http://schemas.microsoft.com/office/powerpoint/2010/main" val="3782152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22</a:t>
            </a:fld>
            <a:endParaRPr lang="en-AU"/>
          </a:p>
        </p:txBody>
      </p:sp>
    </p:spTree>
    <p:extLst>
      <p:ext uri="{BB962C8B-B14F-4D97-AF65-F5344CB8AC3E}">
        <p14:creationId xmlns:p14="http://schemas.microsoft.com/office/powerpoint/2010/main" val="1279920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23</a:t>
            </a:fld>
            <a:endParaRPr lang="en-AU"/>
          </a:p>
        </p:txBody>
      </p:sp>
    </p:spTree>
    <p:extLst>
      <p:ext uri="{BB962C8B-B14F-4D97-AF65-F5344CB8AC3E}">
        <p14:creationId xmlns:p14="http://schemas.microsoft.com/office/powerpoint/2010/main" val="769392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aim of this project was to produce an initial prototype design for a self-contained and independent radio beacon that can transfer data from a small satellite in a low earth orbit. </a:t>
            </a:r>
          </a:p>
          <a:p>
            <a:endParaRPr lang="en-GB" dirty="0"/>
          </a:p>
          <a:p>
            <a:r>
              <a:rPr lang="en-GB" dirty="0"/>
              <a:t>The project was extended to include a prototype design for a ground receiving station with a tracking function.</a:t>
            </a:r>
          </a:p>
          <a:p>
            <a:endParaRPr lang="en-GB" dirty="0"/>
          </a:p>
          <a:p>
            <a:r>
              <a:rPr lang="en-GB" dirty="0"/>
              <a:t>The satellite radio beacon prototype design has been tested and verified to be capable of </a:t>
            </a:r>
          </a:p>
          <a:p>
            <a:endParaRPr lang="en-GB" dirty="0"/>
          </a:p>
          <a:p>
            <a:r>
              <a:rPr lang="en-GB" dirty="0"/>
              <a:t>•	Operating with no input from any other satellite system</a:t>
            </a:r>
          </a:p>
          <a:p>
            <a:endParaRPr lang="en-GB" dirty="0"/>
          </a:p>
          <a:p>
            <a:r>
              <a:rPr lang="en-GB" dirty="0"/>
              <a:t>•	Collecting telemetry data from other satellite systems</a:t>
            </a:r>
          </a:p>
          <a:p>
            <a:endParaRPr lang="en-GB" dirty="0"/>
          </a:p>
          <a:p>
            <a:r>
              <a:rPr lang="en-GB" dirty="0"/>
              <a:t>•	Sustaining beacon operation using a singular solar panel</a:t>
            </a:r>
          </a:p>
          <a:p>
            <a:endParaRPr lang="en-GB" dirty="0"/>
          </a:p>
          <a:p>
            <a:r>
              <a:rPr lang="en-GB" dirty="0"/>
              <a:t>•	Executing a command received from a ground station</a:t>
            </a:r>
          </a:p>
          <a:p>
            <a:endParaRPr lang="en-GB" dirty="0"/>
          </a:p>
          <a:p>
            <a:r>
              <a:rPr lang="en-GB" dirty="0"/>
              <a:t>•	Reliably transferring data for distance of 2000km</a:t>
            </a: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24</a:t>
            </a:fld>
            <a:endParaRPr lang="en-AU"/>
          </a:p>
        </p:txBody>
      </p:sp>
    </p:spTree>
    <p:extLst>
      <p:ext uri="{BB962C8B-B14F-4D97-AF65-F5344CB8AC3E}">
        <p14:creationId xmlns:p14="http://schemas.microsoft.com/office/powerpoint/2010/main" val="451025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ground receiving station protype design was capable of transmitting command data to the satellite beacon and receiving the transmitted identification and telemetry data. </a:t>
            </a:r>
          </a:p>
          <a:p>
            <a:endParaRPr lang="en-GB" dirty="0"/>
          </a:p>
          <a:p>
            <a:r>
              <a:rPr lang="en-GB" dirty="0"/>
              <a:t>The testing carried out indicated that the time difference of arrival calculation of the satellites position had an uncertainty of 1.5kms but the final verification testing revealed an uncertainty of 450-510kms.</a:t>
            </a:r>
          </a:p>
          <a:p>
            <a:endParaRPr lang="en-GB" dirty="0"/>
          </a:p>
          <a:p>
            <a:r>
              <a:rPr lang="en-GB" dirty="0"/>
              <a:t>The initial design for the small satellite UHF radio beacon system has proven the concept for the small satellite Identification, Telemetry and Control but further investigation of the ground receiving station is required to obtain a reliable and accurate tracking function</a:t>
            </a: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25</a:t>
            </a:fld>
            <a:endParaRPr lang="en-AU"/>
          </a:p>
        </p:txBody>
      </p:sp>
    </p:spTree>
    <p:extLst>
      <p:ext uri="{BB962C8B-B14F-4D97-AF65-F5344CB8AC3E}">
        <p14:creationId xmlns:p14="http://schemas.microsoft.com/office/powerpoint/2010/main" val="4021439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suspected that the implementation of the processor clock counting method in the ground station software causes the large increase in time measurement uncertainty leading to the sizeable uncertainty in position estimation.</a:t>
            </a:r>
          </a:p>
          <a:p>
            <a:endParaRPr lang="en-GB" dirty="0"/>
          </a:p>
          <a:p>
            <a:r>
              <a:rPr lang="en-GB" dirty="0"/>
              <a:t>If the uncertainty of the satellites position can be reduced to an acceptable level, then development of the system can be continued to:</a:t>
            </a:r>
          </a:p>
          <a:p>
            <a:endParaRPr lang="en-GB" dirty="0"/>
          </a:p>
          <a:p>
            <a:r>
              <a:rPr lang="en-GB" dirty="0"/>
              <a:t>•	Implement a TDOA algorithm that calculates estimated position based on Latitude/Longitude position</a:t>
            </a:r>
          </a:p>
          <a:p>
            <a:endParaRPr lang="en-GB" dirty="0"/>
          </a:p>
          <a:p>
            <a:r>
              <a:rPr lang="en-GB" dirty="0"/>
              <a:t>•	Develop a user interface program for the ground receiving station</a:t>
            </a:r>
          </a:p>
          <a:p>
            <a:endParaRPr lang="en-GB" dirty="0"/>
          </a:p>
          <a:p>
            <a:r>
              <a:rPr lang="en-GB" dirty="0"/>
              <a:t>•	Develop a server system for the collection and processing of ground station </a:t>
            </a:r>
            <a:r>
              <a:rPr lang="en-GB"/>
              <a:t>gathered data</a:t>
            </a:r>
          </a:p>
          <a:p>
            <a:endParaRPr lang="en-GB" dirty="0"/>
          </a:p>
          <a:p>
            <a:r>
              <a:rPr lang="en-GB" dirty="0"/>
              <a:t>•	Produce a satellite radio beacon design ready for space operation testing</a:t>
            </a: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26</a:t>
            </a:fld>
            <a:endParaRPr lang="en-AU"/>
          </a:p>
        </p:txBody>
      </p:sp>
    </p:spTree>
    <p:extLst>
      <p:ext uri="{BB962C8B-B14F-4D97-AF65-F5344CB8AC3E}">
        <p14:creationId xmlns:p14="http://schemas.microsoft.com/office/powerpoint/2010/main" val="4129912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A large portion of small satellites in the LEO environment are operated by organizations with little to no space experience.</a:t>
            </a:r>
          </a:p>
          <a:p>
            <a:pPr>
              <a:lnSpc>
                <a:spcPct val="107000"/>
              </a:lnSpc>
              <a:spcAft>
                <a:spcPts val="800"/>
              </a:spcAft>
            </a:pPr>
            <a:endParaRPr lang="en-AU" sz="12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This has resulted in a mission failure rate of 55% for academic institutions and 23% for commercial enterprises.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3</a:t>
            </a:fld>
            <a:endParaRPr lang="en-AU"/>
          </a:p>
        </p:txBody>
      </p:sp>
    </p:spTree>
    <p:extLst>
      <p:ext uri="{BB962C8B-B14F-4D97-AF65-F5344CB8AC3E}">
        <p14:creationId xmlns:p14="http://schemas.microsoft.com/office/powerpoint/2010/main" val="3145548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previous two conditions outlined has produced additional challenges for space monitoring and operations due to the increased number of satellites and space debris in the LEO environment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initial research has identified three problems to be addressed:</a:t>
            </a:r>
          </a:p>
          <a:p>
            <a:endParaRPr lang="en-GB" sz="1200" kern="1200" dirty="0">
              <a:solidFill>
                <a:schemeClr val="tx1"/>
              </a:solidFill>
              <a:effectLst/>
              <a:latin typeface="+mn-lt"/>
              <a:ea typeface="+mn-ea"/>
              <a:cs typeface="+mn-cs"/>
            </a:endParaRPr>
          </a:p>
          <a:p>
            <a:pPr marL="228600" indent="-228600">
              <a:buAutoNum type="arabicPeriod"/>
            </a:pPr>
            <a:r>
              <a:rPr lang="en-GB" sz="1200" kern="1200" dirty="0">
                <a:solidFill>
                  <a:schemeClr val="tx1"/>
                </a:solidFill>
                <a:effectLst/>
                <a:latin typeface="+mn-lt"/>
                <a:ea typeface="+mn-ea"/>
                <a:cs typeface="+mn-cs"/>
              </a:rPr>
              <a:t>The increased demand on resource expensive space monitoring equipment to maintain Space Situational Awareness </a:t>
            </a:r>
          </a:p>
          <a:p>
            <a:pPr marL="228600" indent="-228600">
              <a:buAutoNum type="arabicPeriod"/>
            </a:pPr>
            <a:endParaRPr lang="en-GB" sz="1200" kern="1200" dirty="0">
              <a:solidFill>
                <a:schemeClr val="tx1"/>
              </a:solidFill>
              <a:effectLst/>
              <a:latin typeface="+mn-lt"/>
              <a:ea typeface="+mn-ea"/>
              <a:cs typeface="+mn-cs"/>
            </a:endParaRPr>
          </a:p>
          <a:p>
            <a:pPr marL="228600" indent="-228600">
              <a:buAutoNum type="arabicPeriod" startAt="2"/>
            </a:pPr>
            <a:r>
              <a:rPr lang="en-GB" sz="1200" kern="1200" dirty="0">
                <a:solidFill>
                  <a:schemeClr val="tx1"/>
                </a:solidFill>
                <a:effectLst/>
                <a:latin typeface="+mn-lt"/>
                <a:ea typeface="+mn-ea"/>
                <a:cs typeface="+mn-cs"/>
              </a:rPr>
              <a:t>The large failure rate of small satellites leading to an increase in space debris objects, with the cause of failure being unable to be determined </a:t>
            </a:r>
          </a:p>
          <a:p>
            <a:pPr marL="228600" indent="-228600">
              <a:buAutoNum type="arabicPeriod" startAt="2"/>
            </a:pPr>
            <a:endParaRPr lang="en-GB" sz="1200" kern="1200" dirty="0">
              <a:solidFill>
                <a:schemeClr val="tx1"/>
              </a:solidFill>
              <a:effectLst/>
              <a:latin typeface="+mn-lt"/>
              <a:ea typeface="+mn-ea"/>
              <a:cs typeface="+mn-cs"/>
            </a:endParaRPr>
          </a:p>
          <a:p>
            <a:pPr marL="228600" indent="-228600">
              <a:buAutoNum type="arabicPeriod" startAt="3"/>
            </a:pPr>
            <a:r>
              <a:rPr lang="en-GB" sz="1200" kern="1200" dirty="0">
                <a:solidFill>
                  <a:schemeClr val="tx1"/>
                </a:solidFill>
                <a:effectLst/>
                <a:latin typeface="+mn-lt"/>
                <a:ea typeface="+mn-ea"/>
                <a:cs typeface="+mn-cs"/>
              </a:rPr>
              <a:t>The increased difficulties in identifying an object in the LEO environment</a:t>
            </a:r>
          </a:p>
          <a:p>
            <a:pPr marL="228600" indent="-228600">
              <a:buAutoNum type="arabicPeriod" startAt="3"/>
            </a:pPr>
            <a:endParaRPr lang="en-GB"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4</a:t>
            </a:fld>
            <a:endParaRPr lang="en-AU"/>
          </a:p>
        </p:txBody>
      </p:sp>
    </p:spTree>
    <p:extLst>
      <p:ext uri="{BB962C8B-B14F-4D97-AF65-F5344CB8AC3E}">
        <p14:creationId xmlns:p14="http://schemas.microsoft.com/office/powerpoint/2010/main" val="2761713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address the identified problems, the design of a satellite UHF radio beacon system is proposed to provide:</a:t>
            </a:r>
          </a:p>
          <a:p>
            <a:endParaRPr lang="en-GB" dirty="0"/>
          </a:p>
          <a:p>
            <a:pPr marL="228600" indent="-228600">
              <a:buAutoNum type="arabicPeriod"/>
            </a:pPr>
            <a:r>
              <a:rPr lang="en-GB" dirty="0"/>
              <a:t>A cost-effective system that can track active, End of Life and failed satellites </a:t>
            </a:r>
          </a:p>
          <a:p>
            <a:pPr marL="228600" indent="-228600">
              <a:buAutoNum type="arabicPeriod"/>
            </a:pPr>
            <a:endParaRPr lang="en-GB" dirty="0"/>
          </a:p>
          <a:p>
            <a:pPr marL="228600" indent="-228600">
              <a:buAutoNum type="arabicPeriod" startAt="2"/>
            </a:pPr>
            <a:r>
              <a:rPr lang="en-GB" dirty="0"/>
              <a:t>A better technique of uniquely identifying an object in LEO</a:t>
            </a:r>
          </a:p>
          <a:p>
            <a:pPr marL="228600" indent="-228600">
              <a:buAutoNum type="arabicPeriod" startAt="2"/>
            </a:pPr>
            <a:endParaRPr lang="en-GB" dirty="0"/>
          </a:p>
          <a:p>
            <a:pPr marL="228600" indent="-228600">
              <a:buAutoNum type="arabicPeriod" startAt="3"/>
            </a:pPr>
            <a:r>
              <a:rPr lang="en-GB" dirty="0"/>
              <a:t>A method of obtaining satellite telemetry or health data irrespective of a failure in any other satellite system</a:t>
            </a:r>
          </a:p>
          <a:p>
            <a:pPr marL="228600" indent="-228600">
              <a:buAutoNum type="arabicPeriod" startAt="3"/>
            </a:pPr>
            <a:endParaRPr lang="en-GB" dirty="0"/>
          </a:p>
          <a:p>
            <a:pPr marL="228600" indent="-228600">
              <a:buAutoNum type="arabicPeriod" startAt="4"/>
            </a:pPr>
            <a:r>
              <a:rPr lang="en-GB" dirty="0"/>
              <a:t>An alternative communications pathway for satellite control</a:t>
            </a:r>
          </a:p>
          <a:p>
            <a:pPr marL="228600" indent="-228600">
              <a:buAutoNum type="arabicPeriod" startAt="4"/>
            </a:pPr>
            <a:endParaRPr lang="en-GB" dirty="0"/>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5</a:t>
            </a:fld>
            <a:endParaRPr lang="en-AU"/>
          </a:p>
        </p:txBody>
      </p:sp>
    </p:spTree>
    <p:extLst>
      <p:ext uri="{BB962C8B-B14F-4D97-AF65-F5344CB8AC3E}">
        <p14:creationId xmlns:p14="http://schemas.microsoft.com/office/powerpoint/2010/main" val="3795553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Satellite UHF radio beacon system will be separated into 3 components:</a:t>
            </a:r>
          </a:p>
          <a:p>
            <a:endParaRPr lang="en-GB" dirty="0"/>
          </a:p>
          <a:p>
            <a:pPr marL="228600" indent="-228600">
              <a:buAutoNum type="arabicPeriod"/>
            </a:pPr>
            <a:r>
              <a:rPr lang="en-GB" dirty="0"/>
              <a:t>The satellite radio beacon – That is a self-sustained UHF communication system that can operate independently of all other satellite systems </a:t>
            </a:r>
          </a:p>
          <a:p>
            <a:pPr marL="228600" indent="-228600">
              <a:buAutoNum type="arabicPeriod"/>
            </a:pPr>
            <a:endParaRPr lang="en-GB" dirty="0"/>
          </a:p>
          <a:p>
            <a:pPr marL="228600" indent="-228600">
              <a:buAutoNum type="arabicPeriod" startAt="2"/>
            </a:pPr>
            <a:r>
              <a:rPr lang="en-GB" dirty="0"/>
              <a:t>The communications link – that supports the reliable transfer of data for a slant range of 2000kms</a:t>
            </a:r>
          </a:p>
          <a:p>
            <a:pPr marL="228600" indent="-228600">
              <a:buAutoNum type="arabicPeriod" startAt="2"/>
            </a:pPr>
            <a:endParaRPr lang="en-GB" dirty="0"/>
          </a:p>
          <a:p>
            <a:pPr marL="228600" indent="-228600">
              <a:buAutoNum type="arabicPeriod" startAt="3"/>
            </a:pPr>
            <a:r>
              <a:rPr lang="en-GB" dirty="0"/>
              <a:t>The ground receiving station – which can capture the transmitted data, recording the precise time of arrival of the RF signals and passing data to a peripheral device for processing.</a:t>
            </a:r>
          </a:p>
          <a:p>
            <a:pPr marL="228600" indent="-228600">
              <a:buAutoNum type="arabicPeriod" startAt="3"/>
            </a:pPr>
            <a:endParaRPr lang="en-GB" dirty="0"/>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6</a:t>
            </a:fld>
            <a:endParaRPr lang="en-AU"/>
          </a:p>
        </p:txBody>
      </p:sp>
    </p:spTree>
    <p:extLst>
      <p:ext uri="{BB962C8B-B14F-4D97-AF65-F5344CB8AC3E}">
        <p14:creationId xmlns:p14="http://schemas.microsoft.com/office/powerpoint/2010/main" val="1274708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satellite beacon is linked with the other satellite systems to collect telemetry data and contains a unique 16-Bit address that is placed into data packets and periodically transmitted from the beacon’s UHF radio at 437MHz. </a:t>
            </a:r>
          </a:p>
          <a:p>
            <a:endParaRPr lang="en-GB" dirty="0"/>
          </a:p>
          <a:p>
            <a:r>
              <a:rPr lang="en-GB" dirty="0"/>
              <a:t>This is followed by a short period of time where command data can be received by the radio.</a:t>
            </a:r>
          </a:p>
          <a:p>
            <a:endParaRPr lang="en-GB" dirty="0"/>
          </a:p>
          <a:p>
            <a:r>
              <a:rPr lang="en-GB" dirty="0"/>
              <a:t>The transmitted data from the satellite beacon is collected with the RF signals precise time of arrival at multiple graphically dispersed ground stations. </a:t>
            </a:r>
          </a:p>
          <a:p>
            <a:endParaRPr lang="en-GB" dirty="0"/>
          </a:p>
          <a:p>
            <a:r>
              <a:rPr lang="en-GB" dirty="0"/>
              <a:t>This data is then passed along to a peripheral device where the calculation of the satellites estimated position can be determined using the time difference of arrival between three ground stations</a:t>
            </a: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7</a:t>
            </a:fld>
            <a:endParaRPr lang="en-AU"/>
          </a:p>
        </p:txBody>
      </p:sp>
    </p:spTree>
    <p:extLst>
      <p:ext uri="{BB962C8B-B14F-4D97-AF65-F5344CB8AC3E}">
        <p14:creationId xmlns:p14="http://schemas.microsoft.com/office/powerpoint/2010/main" val="2363182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satellite UHF radio beacon must be self-sustaining and independent of all other satellite systems</a:t>
            </a:r>
          </a:p>
          <a:p>
            <a:endParaRPr lang="en-GB" dirty="0"/>
          </a:p>
          <a:p>
            <a:r>
              <a:rPr lang="en-GB" dirty="0"/>
              <a:t>To achieve these aims the beacon must contain its own:</a:t>
            </a:r>
          </a:p>
          <a:p>
            <a:endParaRPr lang="en-GB" dirty="0"/>
          </a:p>
          <a:p>
            <a:r>
              <a:rPr lang="en-GB" dirty="0"/>
              <a:t>•</a:t>
            </a:r>
            <a:r>
              <a:rPr lang="en-GB" b="1" dirty="0"/>
              <a:t> Processor </a:t>
            </a:r>
            <a:r>
              <a:rPr lang="en-GB" dirty="0"/>
              <a:t>– which is based on the Arduino Pro Mini (APM) module </a:t>
            </a:r>
          </a:p>
          <a:p>
            <a:endParaRPr lang="en-GB" dirty="0"/>
          </a:p>
          <a:p>
            <a:r>
              <a:rPr lang="en-GB" dirty="0"/>
              <a:t>• </a:t>
            </a:r>
            <a:r>
              <a:rPr lang="en-GB" b="1" dirty="0"/>
              <a:t>Radio Transceiver </a:t>
            </a:r>
            <a:r>
              <a:rPr lang="en-GB" dirty="0"/>
              <a:t>– that utilises a RFM96 LoRa radio module</a:t>
            </a:r>
          </a:p>
          <a:p>
            <a:endParaRPr lang="en-GB" dirty="0"/>
          </a:p>
          <a:p>
            <a:r>
              <a:rPr lang="en-GB" dirty="0"/>
              <a:t>• </a:t>
            </a:r>
            <a:r>
              <a:rPr lang="en-GB" b="1" dirty="0"/>
              <a:t>Power Generation, storage and regulation </a:t>
            </a:r>
            <a:r>
              <a:rPr lang="en-GB" dirty="0"/>
              <a:t>– which contains silicon solar panels, a super-capacitor storage system and a buck converter for power regulation</a:t>
            </a: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8</a:t>
            </a:fld>
            <a:endParaRPr lang="en-AU"/>
          </a:p>
        </p:txBody>
      </p:sp>
    </p:spTree>
    <p:extLst>
      <p:ext uri="{BB962C8B-B14F-4D97-AF65-F5344CB8AC3E}">
        <p14:creationId xmlns:p14="http://schemas.microsoft.com/office/powerpoint/2010/main" val="2662832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software cycle for the radio beacon was developed to comply with the following requirements:</a:t>
            </a:r>
          </a:p>
          <a:p>
            <a:endParaRPr lang="en-GB" dirty="0"/>
          </a:p>
          <a:p>
            <a:r>
              <a:rPr lang="en-GB" dirty="0"/>
              <a:t>• The beacon is required to maintain radio silence for 30 minutes after release from the launch vehicle</a:t>
            </a:r>
          </a:p>
          <a:p>
            <a:endParaRPr lang="en-GB" dirty="0"/>
          </a:p>
          <a:p>
            <a:r>
              <a:rPr lang="en-GB" dirty="0"/>
              <a:t>• The radio must have a receive period in which the radio can receive a command to cease radio transmissions</a:t>
            </a:r>
          </a:p>
          <a:p>
            <a:endParaRPr lang="en-GB" dirty="0"/>
          </a:p>
          <a:p>
            <a:r>
              <a:rPr lang="en-GB" dirty="0"/>
              <a:t>• The software cycle must contain a variable time period for the power down phase to prevent synchronisation of transmissions</a:t>
            </a: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9</a:t>
            </a:fld>
            <a:endParaRPr lang="en-AU"/>
          </a:p>
        </p:txBody>
      </p:sp>
    </p:spTree>
    <p:extLst>
      <p:ext uri="{BB962C8B-B14F-4D97-AF65-F5344CB8AC3E}">
        <p14:creationId xmlns:p14="http://schemas.microsoft.com/office/powerpoint/2010/main" val="3787885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D71D01-1EF5-4C25-869A-8D1F7962500F}" type="datetimeFigureOut">
              <a:rPr lang="en-AU" smtClean="0"/>
              <a:t>2/06/2020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3311930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D71D01-1EF5-4C25-869A-8D1F7962500F}" type="datetimeFigureOut">
              <a:rPr lang="en-AU" smtClean="0"/>
              <a:t>2/06/2020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613881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D71D01-1EF5-4C25-869A-8D1F7962500F}" type="datetimeFigureOut">
              <a:rPr lang="en-AU" smtClean="0"/>
              <a:t>2/06/2020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787311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D71D01-1EF5-4C25-869A-8D1F7962500F}" type="datetimeFigureOut">
              <a:rPr lang="en-AU" smtClean="0"/>
              <a:t>2/06/2020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503295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D71D01-1EF5-4C25-869A-8D1F7962500F}" type="datetimeFigureOut">
              <a:rPr lang="en-AU" smtClean="0"/>
              <a:t>2/06/2020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1328890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D71D01-1EF5-4C25-869A-8D1F7962500F}" type="datetimeFigureOut">
              <a:rPr lang="en-AU" smtClean="0"/>
              <a:t>2/06/2020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2480303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D71D01-1EF5-4C25-869A-8D1F7962500F}" type="datetimeFigureOut">
              <a:rPr lang="en-AU" smtClean="0"/>
              <a:t>2/06/2020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426200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D71D01-1EF5-4C25-869A-8D1F7962500F}" type="datetimeFigureOut">
              <a:rPr lang="en-AU" smtClean="0"/>
              <a:t>2/06/2020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1365930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D71D01-1EF5-4C25-869A-8D1F7962500F}" type="datetimeFigureOut">
              <a:rPr lang="en-AU" smtClean="0"/>
              <a:t>2/06/2020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1638034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D71D01-1EF5-4C25-869A-8D1F7962500F}" type="datetimeFigureOut">
              <a:rPr lang="en-AU" smtClean="0"/>
              <a:t>2/06/2020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1825514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D71D01-1EF5-4C25-869A-8D1F7962500F}" type="datetimeFigureOut">
              <a:rPr lang="en-AU" smtClean="0"/>
              <a:t>2/06/2020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2566712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D71D01-1EF5-4C25-869A-8D1F7962500F}" type="datetimeFigureOut">
              <a:rPr lang="en-AU" smtClean="0"/>
              <a:t>2/06/2020</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11C696-AC19-4FB3-AD35-8DC6D9A477D1}" type="slidenum">
              <a:rPr lang="en-AU" smtClean="0"/>
              <a:t>‹#›</a:t>
            </a:fld>
            <a:endParaRPr lang="en-AU"/>
          </a:p>
        </p:txBody>
      </p:sp>
    </p:spTree>
    <p:extLst>
      <p:ext uri="{BB962C8B-B14F-4D97-AF65-F5344CB8AC3E}">
        <p14:creationId xmlns:p14="http://schemas.microsoft.com/office/powerpoint/2010/main" val="2193921177"/>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spaceworks.aero/nano-microsatellite-forecast-10th-edition-202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spaceworks.aero/nano-microsatellite-forecast-10th-edition-202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universetoday.com/85322/what-is-low-earth-orbi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62AF39-A795-4486-8ED2-EECA5DBA19A1}"/>
              </a:ext>
            </a:extLst>
          </p:cNvPr>
          <p:cNvPicPr>
            <a:picLocks noChangeAspect="1"/>
          </p:cNvPicPr>
          <p:nvPr/>
        </p:nvPicPr>
        <p:blipFill rotWithShape="1">
          <a:blip r:embed="rId3">
            <a:alphaModFix amt="35000"/>
          </a:blip>
          <a:srcRect b="8537"/>
          <a:stretch/>
        </p:blipFill>
        <p:spPr>
          <a:xfrm>
            <a:off x="20" y="10"/>
            <a:ext cx="12191980" cy="6857990"/>
          </a:xfrm>
          <a:prstGeom prst="rect">
            <a:avLst/>
          </a:prstGeom>
        </p:spPr>
      </p:pic>
      <p:sp>
        <p:nvSpPr>
          <p:cNvPr id="2" name="Title 1">
            <a:extLst>
              <a:ext uri="{FF2B5EF4-FFF2-40B4-BE49-F238E27FC236}">
                <a16:creationId xmlns:a16="http://schemas.microsoft.com/office/drawing/2014/main" id="{CC04ABBF-9059-41C0-8CA7-7797EAC5C9A1}"/>
              </a:ext>
            </a:extLst>
          </p:cNvPr>
          <p:cNvSpPr>
            <a:spLocks noGrp="1"/>
          </p:cNvSpPr>
          <p:nvPr>
            <p:ph type="ctrTitle"/>
          </p:nvPr>
        </p:nvSpPr>
        <p:spPr>
          <a:xfrm>
            <a:off x="520700" y="1658282"/>
            <a:ext cx="11156950" cy="2666829"/>
          </a:xfrm>
        </p:spPr>
        <p:txBody>
          <a:bodyPr>
            <a:normAutofit fontScale="90000"/>
          </a:bodyPr>
          <a:lstStyle/>
          <a:p>
            <a:pPr algn="ctr"/>
            <a:r>
              <a:rPr lang="en-AU" sz="6600" dirty="0">
                <a:solidFill>
                  <a:srgbClr val="FFFFFF"/>
                </a:solidFill>
              </a:rPr>
              <a:t>Design of a small satellite UHF radio beacon for Identification, Telemetry, Tracking and Control</a:t>
            </a:r>
          </a:p>
        </p:txBody>
      </p:sp>
      <p:sp>
        <p:nvSpPr>
          <p:cNvPr id="3" name="Subtitle 2">
            <a:extLst>
              <a:ext uri="{FF2B5EF4-FFF2-40B4-BE49-F238E27FC236}">
                <a16:creationId xmlns:a16="http://schemas.microsoft.com/office/drawing/2014/main" id="{E9B8F338-ED82-4107-900B-A4CF8499F5B7}"/>
              </a:ext>
            </a:extLst>
          </p:cNvPr>
          <p:cNvSpPr>
            <a:spLocks noGrp="1"/>
          </p:cNvSpPr>
          <p:nvPr>
            <p:ph type="subTitle" idx="1"/>
          </p:nvPr>
        </p:nvSpPr>
        <p:spPr>
          <a:xfrm>
            <a:off x="1116218" y="4816969"/>
            <a:ext cx="10058400" cy="1143000"/>
          </a:xfrm>
        </p:spPr>
        <p:txBody>
          <a:bodyPr>
            <a:normAutofit/>
          </a:bodyPr>
          <a:lstStyle/>
          <a:p>
            <a:r>
              <a:rPr lang="en-AU" dirty="0">
                <a:solidFill>
                  <a:srgbClr val="FFFFFF"/>
                </a:solidFill>
              </a:rPr>
              <a:t>Presented by Pilot Officer Travis McKee</a:t>
            </a:r>
          </a:p>
          <a:p>
            <a:r>
              <a:rPr lang="en-AU" dirty="0">
                <a:solidFill>
                  <a:srgbClr val="FFFFFF"/>
                </a:solidFill>
              </a:rPr>
              <a:t>Thesis Supervisors: Dr Edwin Peters &amp; Dr Craig Benson</a:t>
            </a:r>
          </a:p>
        </p:txBody>
      </p:sp>
    </p:spTree>
    <p:extLst>
      <p:ext uri="{BB962C8B-B14F-4D97-AF65-F5344CB8AC3E}">
        <p14:creationId xmlns:p14="http://schemas.microsoft.com/office/powerpoint/2010/main" val="333876176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Satellite Radio beacon</a:t>
            </a:r>
          </a:p>
        </p:txBody>
      </p:sp>
      <p:sp>
        <p:nvSpPr>
          <p:cNvPr id="5" name="TextBox 4">
            <a:extLst>
              <a:ext uri="{FF2B5EF4-FFF2-40B4-BE49-F238E27FC236}">
                <a16:creationId xmlns:a16="http://schemas.microsoft.com/office/drawing/2014/main" id="{A2046B9F-4019-495E-AEED-6A71B0D32AF6}"/>
              </a:ext>
            </a:extLst>
          </p:cNvPr>
          <p:cNvSpPr txBox="1"/>
          <p:nvPr/>
        </p:nvSpPr>
        <p:spPr>
          <a:xfrm>
            <a:off x="429802" y="1150706"/>
            <a:ext cx="7748427" cy="5632311"/>
          </a:xfrm>
          <a:prstGeom prst="rect">
            <a:avLst/>
          </a:prstGeom>
          <a:noFill/>
        </p:spPr>
        <p:txBody>
          <a:bodyPr wrap="square" rtlCol="0">
            <a:spAutoFit/>
          </a:bodyPr>
          <a:lstStyle/>
          <a:p>
            <a:r>
              <a:rPr lang="en-AU" sz="2400" dirty="0"/>
              <a:t>The aim of the design is to minimise Size, Weight and Power (</a:t>
            </a:r>
            <a:r>
              <a:rPr lang="en-AU" sz="2400" dirty="0" err="1"/>
              <a:t>SWaP</a:t>
            </a:r>
            <a:r>
              <a:rPr lang="en-AU" sz="2400" dirty="0"/>
              <a:t>) of the satellite beacon system, in which the testing carried out on each component focussed on minimising the current consumption. The tests carried out on each component is as follows:</a:t>
            </a:r>
          </a:p>
          <a:p>
            <a:endParaRPr lang="en-AU" sz="2400" dirty="0"/>
          </a:p>
          <a:p>
            <a:pPr marL="457200" indent="-457200">
              <a:buFont typeface="+mj-lt"/>
              <a:buAutoNum type="arabicParenR"/>
            </a:pPr>
            <a:r>
              <a:rPr lang="en-AU" sz="2400" b="1" dirty="0"/>
              <a:t>APM module processor </a:t>
            </a:r>
            <a:r>
              <a:rPr lang="en-AU" sz="2400" dirty="0"/>
              <a:t>– Test processor power modes</a:t>
            </a:r>
          </a:p>
          <a:p>
            <a:pPr marL="457200" indent="-457200">
              <a:buFont typeface="+mj-lt"/>
              <a:buAutoNum type="arabicParenR"/>
            </a:pPr>
            <a:r>
              <a:rPr lang="en-AU" sz="2400" b="1" dirty="0"/>
              <a:t>LoRa radio module </a:t>
            </a:r>
            <a:r>
              <a:rPr lang="en-AU" sz="2400" dirty="0"/>
              <a:t>– Test Radio power modes, Transmission (TX) power and data packet sizes</a:t>
            </a:r>
          </a:p>
          <a:p>
            <a:pPr marL="457200" indent="-457200">
              <a:buFont typeface="+mj-lt"/>
              <a:buAutoNum type="arabicParenR"/>
            </a:pPr>
            <a:r>
              <a:rPr lang="en-AU" sz="2400" b="1" dirty="0"/>
              <a:t>Power regulator </a:t>
            </a:r>
            <a:r>
              <a:rPr lang="en-AU" sz="2400" dirty="0"/>
              <a:t>– Test consumption of multiple regulator types</a:t>
            </a:r>
          </a:p>
          <a:p>
            <a:pPr marL="457200" indent="-457200">
              <a:buFont typeface="+mj-lt"/>
              <a:buAutoNum type="arabicParenR"/>
            </a:pPr>
            <a:r>
              <a:rPr lang="en-AU" sz="2400" b="1" dirty="0"/>
              <a:t>Ground-based solar panel </a:t>
            </a:r>
            <a:r>
              <a:rPr lang="en-AU" sz="2400" dirty="0"/>
              <a:t>– Test total system current requirements and total number of solar panels required</a:t>
            </a:r>
          </a:p>
          <a:p>
            <a:pPr marL="457200" indent="-457200">
              <a:buFont typeface="+mj-lt"/>
              <a:buAutoNum type="arabicParenR"/>
            </a:pPr>
            <a:r>
              <a:rPr lang="en-AU" sz="2400" b="1" dirty="0"/>
              <a:t>Capacitor-based power storage </a:t>
            </a:r>
            <a:r>
              <a:rPr lang="en-AU" sz="2400" dirty="0"/>
              <a:t>– Develop and test power storage system for system requirements</a:t>
            </a:r>
          </a:p>
        </p:txBody>
      </p:sp>
      <p:pic>
        <p:nvPicPr>
          <p:cNvPr id="6" name="Picture 5">
            <a:extLst>
              <a:ext uri="{FF2B5EF4-FFF2-40B4-BE49-F238E27FC236}">
                <a16:creationId xmlns:a16="http://schemas.microsoft.com/office/drawing/2014/main" id="{38A51745-6870-4E64-BF2B-27AF487566F1}"/>
              </a:ext>
            </a:extLst>
          </p:cNvPr>
          <p:cNvPicPr>
            <a:picLocks noChangeAspect="1"/>
          </p:cNvPicPr>
          <p:nvPr/>
        </p:nvPicPr>
        <p:blipFill>
          <a:blip r:embed="rId3"/>
          <a:stretch>
            <a:fillRect/>
          </a:stretch>
        </p:blipFill>
        <p:spPr>
          <a:xfrm>
            <a:off x="8492455" y="362246"/>
            <a:ext cx="3555699" cy="6367576"/>
          </a:xfrm>
          <a:prstGeom prst="rect">
            <a:avLst/>
          </a:prstGeom>
        </p:spPr>
      </p:pic>
      <p:sp>
        <p:nvSpPr>
          <p:cNvPr id="7" name="Rectangle 6">
            <a:extLst>
              <a:ext uri="{FF2B5EF4-FFF2-40B4-BE49-F238E27FC236}">
                <a16:creationId xmlns:a16="http://schemas.microsoft.com/office/drawing/2014/main" id="{7DAFE64E-FF12-45B7-BAF8-1DC1C9DE7EC5}"/>
              </a:ext>
            </a:extLst>
          </p:cNvPr>
          <p:cNvSpPr/>
          <p:nvPr/>
        </p:nvSpPr>
        <p:spPr>
          <a:xfrm>
            <a:off x="10356351" y="4320283"/>
            <a:ext cx="1623316" cy="2172592"/>
          </a:xfrm>
          <a:prstGeom prst="rect">
            <a:avLst/>
          </a:prstGeom>
          <a:noFill/>
          <a:ln w="508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solidFill>
                <a:schemeClr val="bg1"/>
              </a:solidFill>
            </a:endParaRPr>
          </a:p>
        </p:txBody>
      </p:sp>
      <p:sp>
        <p:nvSpPr>
          <p:cNvPr id="128" name="Rectangle 127">
            <a:extLst>
              <a:ext uri="{FF2B5EF4-FFF2-40B4-BE49-F238E27FC236}">
                <a16:creationId xmlns:a16="http://schemas.microsoft.com/office/drawing/2014/main" id="{56C4FB22-A776-4073-932B-F6EE3E5765D5}"/>
              </a:ext>
            </a:extLst>
          </p:cNvPr>
          <p:cNvSpPr/>
          <p:nvPr/>
        </p:nvSpPr>
        <p:spPr>
          <a:xfrm>
            <a:off x="9932670" y="1538982"/>
            <a:ext cx="807720" cy="2850137"/>
          </a:xfrm>
          <a:prstGeom prst="rect">
            <a:avLst/>
          </a:prstGeom>
          <a:noFill/>
          <a:ln w="508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solidFill>
                <a:schemeClr val="bg1"/>
              </a:solidFill>
            </a:endParaRPr>
          </a:p>
        </p:txBody>
      </p:sp>
      <p:sp>
        <p:nvSpPr>
          <p:cNvPr id="129" name="Rectangle 128">
            <a:extLst>
              <a:ext uri="{FF2B5EF4-FFF2-40B4-BE49-F238E27FC236}">
                <a16:creationId xmlns:a16="http://schemas.microsoft.com/office/drawing/2014/main" id="{4C284482-A186-4069-9825-924524A75DD4}"/>
              </a:ext>
            </a:extLst>
          </p:cNvPr>
          <p:cNvSpPr/>
          <p:nvPr/>
        </p:nvSpPr>
        <p:spPr>
          <a:xfrm>
            <a:off x="9323842" y="4697731"/>
            <a:ext cx="367344" cy="525969"/>
          </a:xfrm>
          <a:prstGeom prst="rect">
            <a:avLst/>
          </a:prstGeom>
          <a:noFill/>
          <a:ln w="50800">
            <a:solidFill>
              <a:srgbClr val="E23CB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solidFill>
                <a:schemeClr val="bg1"/>
              </a:solidFill>
            </a:endParaRPr>
          </a:p>
        </p:txBody>
      </p:sp>
      <p:sp>
        <p:nvSpPr>
          <p:cNvPr id="130" name="Rectangle 129">
            <a:extLst>
              <a:ext uri="{FF2B5EF4-FFF2-40B4-BE49-F238E27FC236}">
                <a16:creationId xmlns:a16="http://schemas.microsoft.com/office/drawing/2014/main" id="{D98A9589-5E01-45E2-9F94-BEACF36B946E}"/>
              </a:ext>
            </a:extLst>
          </p:cNvPr>
          <p:cNvSpPr/>
          <p:nvPr/>
        </p:nvSpPr>
        <p:spPr>
          <a:xfrm>
            <a:off x="8854441" y="363569"/>
            <a:ext cx="891539" cy="2223421"/>
          </a:xfrm>
          <a:prstGeom prst="rect">
            <a:avLst/>
          </a:prstGeom>
          <a:noFill/>
          <a:ln w="508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solidFill>
                <a:schemeClr val="bg1"/>
              </a:solidFill>
            </a:endParaRPr>
          </a:p>
        </p:txBody>
      </p:sp>
      <p:sp>
        <p:nvSpPr>
          <p:cNvPr id="131" name="Rectangle 130">
            <a:extLst>
              <a:ext uri="{FF2B5EF4-FFF2-40B4-BE49-F238E27FC236}">
                <a16:creationId xmlns:a16="http://schemas.microsoft.com/office/drawing/2014/main" id="{EDC15733-F65C-438C-80E3-7CF2DAC69021}"/>
              </a:ext>
            </a:extLst>
          </p:cNvPr>
          <p:cNvSpPr/>
          <p:nvPr/>
        </p:nvSpPr>
        <p:spPr>
          <a:xfrm>
            <a:off x="9052560" y="3093719"/>
            <a:ext cx="807720" cy="1226563"/>
          </a:xfrm>
          <a:prstGeom prst="rect">
            <a:avLst/>
          </a:prstGeom>
          <a:noFill/>
          <a:ln w="5080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solidFill>
                <a:schemeClr val="bg1"/>
              </a:solidFill>
            </a:endParaRPr>
          </a:p>
        </p:txBody>
      </p:sp>
      <p:sp>
        <p:nvSpPr>
          <p:cNvPr id="8" name="TextBox 7">
            <a:extLst>
              <a:ext uri="{FF2B5EF4-FFF2-40B4-BE49-F238E27FC236}">
                <a16:creationId xmlns:a16="http://schemas.microsoft.com/office/drawing/2014/main" id="{4A54927E-D8FB-42CD-BCF9-543B3CDEFC7F}"/>
              </a:ext>
            </a:extLst>
          </p:cNvPr>
          <p:cNvSpPr txBox="1"/>
          <p:nvPr/>
        </p:nvSpPr>
        <p:spPr>
          <a:xfrm>
            <a:off x="9691185" y="1113302"/>
            <a:ext cx="1441635" cy="461665"/>
          </a:xfrm>
          <a:prstGeom prst="rect">
            <a:avLst/>
          </a:prstGeom>
          <a:noFill/>
        </p:spPr>
        <p:txBody>
          <a:bodyPr wrap="square" rtlCol="0">
            <a:spAutoFit/>
          </a:bodyPr>
          <a:lstStyle/>
          <a:p>
            <a:pPr algn="ctr"/>
            <a:r>
              <a:rPr lang="en-AU" sz="1200" b="1" dirty="0">
                <a:solidFill>
                  <a:schemeClr val="accent2">
                    <a:lumMod val="75000"/>
                  </a:schemeClr>
                </a:solidFill>
              </a:rPr>
              <a:t>Super-capacitor storage</a:t>
            </a:r>
          </a:p>
        </p:txBody>
      </p:sp>
      <p:sp>
        <p:nvSpPr>
          <p:cNvPr id="132" name="TextBox 131">
            <a:extLst>
              <a:ext uri="{FF2B5EF4-FFF2-40B4-BE49-F238E27FC236}">
                <a16:creationId xmlns:a16="http://schemas.microsoft.com/office/drawing/2014/main" id="{1DFEE9EE-CF72-4E4C-9335-6EBCC4A600A8}"/>
              </a:ext>
            </a:extLst>
          </p:cNvPr>
          <p:cNvSpPr txBox="1"/>
          <p:nvPr/>
        </p:nvSpPr>
        <p:spPr>
          <a:xfrm>
            <a:off x="8579392" y="2577770"/>
            <a:ext cx="1441635" cy="276999"/>
          </a:xfrm>
          <a:prstGeom prst="rect">
            <a:avLst/>
          </a:prstGeom>
          <a:noFill/>
        </p:spPr>
        <p:txBody>
          <a:bodyPr wrap="square" rtlCol="0">
            <a:spAutoFit/>
          </a:bodyPr>
          <a:lstStyle/>
          <a:p>
            <a:pPr algn="ctr"/>
            <a:r>
              <a:rPr lang="en-AU" sz="1200" b="1" dirty="0">
                <a:solidFill>
                  <a:schemeClr val="accent6">
                    <a:lumMod val="20000"/>
                    <a:lumOff val="80000"/>
                  </a:schemeClr>
                </a:solidFill>
              </a:rPr>
              <a:t>LoRa radio Module</a:t>
            </a:r>
          </a:p>
        </p:txBody>
      </p:sp>
      <p:sp>
        <p:nvSpPr>
          <p:cNvPr id="133" name="TextBox 132">
            <a:extLst>
              <a:ext uri="{FF2B5EF4-FFF2-40B4-BE49-F238E27FC236}">
                <a16:creationId xmlns:a16="http://schemas.microsoft.com/office/drawing/2014/main" id="{915AB24D-6173-479F-8B86-B17E89247BC5}"/>
              </a:ext>
            </a:extLst>
          </p:cNvPr>
          <p:cNvSpPr txBox="1"/>
          <p:nvPr/>
        </p:nvSpPr>
        <p:spPr>
          <a:xfrm>
            <a:off x="8742624" y="4277762"/>
            <a:ext cx="1441635" cy="461665"/>
          </a:xfrm>
          <a:prstGeom prst="rect">
            <a:avLst/>
          </a:prstGeom>
          <a:noFill/>
        </p:spPr>
        <p:txBody>
          <a:bodyPr wrap="square" rtlCol="0">
            <a:spAutoFit/>
          </a:bodyPr>
          <a:lstStyle/>
          <a:p>
            <a:pPr algn="ctr"/>
            <a:r>
              <a:rPr lang="en-AU" sz="1200" b="1" dirty="0">
                <a:solidFill>
                  <a:schemeClr val="accent4">
                    <a:lumMod val="20000"/>
                    <a:lumOff val="80000"/>
                  </a:schemeClr>
                </a:solidFill>
              </a:rPr>
              <a:t>APM Processor Module</a:t>
            </a:r>
          </a:p>
        </p:txBody>
      </p:sp>
      <p:sp>
        <p:nvSpPr>
          <p:cNvPr id="134" name="TextBox 133">
            <a:extLst>
              <a:ext uri="{FF2B5EF4-FFF2-40B4-BE49-F238E27FC236}">
                <a16:creationId xmlns:a16="http://schemas.microsoft.com/office/drawing/2014/main" id="{DDA70D4B-BD08-464D-ADE0-7A490DEFCF31}"/>
              </a:ext>
            </a:extLst>
          </p:cNvPr>
          <p:cNvSpPr txBox="1"/>
          <p:nvPr/>
        </p:nvSpPr>
        <p:spPr>
          <a:xfrm>
            <a:off x="8828670" y="5223700"/>
            <a:ext cx="1441635" cy="461665"/>
          </a:xfrm>
          <a:prstGeom prst="rect">
            <a:avLst/>
          </a:prstGeom>
          <a:noFill/>
        </p:spPr>
        <p:txBody>
          <a:bodyPr wrap="square" rtlCol="0">
            <a:spAutoFit/>
          </a:bodyPr>
          <a:lstStyle/>
          <a:p>
            <a:pPr algn="ctr"/>
            <a:r>
              <a:rPr lang="en-AU" sz="1200" b="1" dirty="0">
                <a:solidFill>
                  <a:srgbClr val="FF0000"/>
                </a:solidFill>
              </a:rPr>
              <a:t>DC-DC Buck converter</a:t>
            </a:r>
          </a:p>
        </p:txBody>
      </p:sp>
      <p:sp>
        <p:nvSpPr>
          <p:cNvPr id="135" name="TextBox 134">
            <a:extLst>
              <a:ext uri="{FF2B5EF4-FFF2-40B4-BE49-F238E27FC236}">
                <a16:creationId xmlns:a16="http://schemas.microsoft.com/office/drawing/2014/main" id="{C805A854-B40A-4BD1-A46F-67F1B263C2EA}"/>
              </a:ext>
            </a:extLst>
          </p:cNvPr>
          <p:cNvSpPr txBox="1"/>
          <p:nvPr/>
        </p:nvSpPr>
        <p:spPr>
          <a:xfrm>
            <a:off x="10520266" y="6490800"/>
            <a:ext cx="1441635" cy="276999"/>
          </a:xfrm>
          <a:prstGeom prst="rect">
            <a:avLst/>
          </a:prstGeom>
          <a:noFill/>
        </p:spPr>
        <p:txBody>
          <a:bodyPr wrap="square" rtlCol="0">
            <a:spAutoFit/>
          </a:bodyPr>
          <a:lstStyle/>
          <a:p>
            <a:pPr algn="ctr"/>
            <a:r>
              <a:rPr lang="en-AU" sz="1200" b="1" dirty="0"/>
              <a:t>Silicon solar panel</a:t>
            </a:r>
          </a:p>
        </p:txBody>
      </p:sp>
    </p:spTree>
    <p:extLst>
      <p:ext uri="{BB962C8B-B14F-4D97-AF65-F5344CB8AC3E}">
        <p14:creationId xmlns:p14="http://schemas.microsoft.com/office/powerpoint/2010/main" val="2851991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Satellite Radio beacon</a:t>
            </a:r>
          </a:p>
        </p:txBody>
      </p:sp>
      <p:pic>
        <p:nvPicPr>
          <p:cNvPr id="3" name="Picture 2">
            <a:extLst>
              <a:ext uri="{FF2B5EF4-FFF2-40B4-BE49-F238E27FC236}">
                <a16:creationId xmlns:a16="http://schemas.microsoft.com/office/drawing/2014/main" id="{5768CFBE-3707-4783-ACA4-0D0098089F11}"/>
              </a:ext>
            </a:extLst>
          </p:cNvPr>
          <p:cNvPicPr>
            <a:picLocks noChangeAspect="1"/>
          </p:cNvPicPr>
          <p:nvPr/>
        </p:nvPicPr>
        <p:blipFill>
          <a:blip r:embed="rId3"/>
          <a:stretch>
            <a:fillRect/>
          </a:stretch>
        </p:blipFill>
        <p:spPr>
          <a:xfrm>
            <a:off x="7164647" y="4087441"/>
            <a:ext cx="4773353" cy="2308325"/>
          </a:xfrm>
          <a:prstGeom prst="rect">
            <a:avLst/>
          </a:prstGeom>
        </p:spPr>
      </p:pic>
      <p:sp>
        <p:nvSpPr>
          <p:cNvPr id="6" name="TextBox 5">
            <a:extLst>
              <a:ext uri="{FF2B5EF4-FFF2-40B4-BE49-F238E27FC236}">
                <a16:creationId xmlns:a16="http://schemas.microsoft.com/office/drawing/2014/main" id="{ED82B676-E3F8-4C74-BC88-4E7AFCA7EEF4}"/>
              </a:ext>
            </a:extLst>
          </p:cNvPr>
          <p:cNvSpPr txBox="1"/>
          <p:nvPr/>
        </p:nvSpPr>
        <p:spPr>
          <a:xfrm>
            <a:off x="254000" y="1024610"/>
            <a:ext cx="12115338" cy="1938992"/>
          </a:xfrm>
          <a:prstGeom prst="rect">
            <a:avLst/>
          </a:prstGeom>
          <a:noFill/>
        </p:spPr>
        <p:txBody>
          <a:bodyPr wrap="square" rtlCol="0">
            <a:spAutoFit/>
          </a:bodyPr>
          <a:lstStyle/>
          <a:p>
            <a:r>
              <a:rPr lang="en-AU" sz="2400" b="1" dirty="0"/>
              <a:t>The testing found methods to minimise the total beacon system current consumption:</a:t>
            </a:r>
            <a:endParaRPr lang="en-AU" sz="2400" dirty="0"/>
          </a:p>
          <a:p>
            <a:pPr marL="285750" lvl="0" indent="-285750">
              <a:buFont typeface="Arial" panose="020B0604020202020204" pitchFamily="34" charset="0"/>
              <a:buChar char="•"/>
            </a:pPr>
            <a:r>
              <a:rPr lang="en-AU" sz="2400" dirty="0"/>
              <a:t>Placing the LoRa module into sleep mode and the processor into low power mode where possible</a:t>
            </a:r>
          </a:p>
          <a:p>
            <a:pPr marL="285750" lvl="0" indent="-285750">
              <a:buFont typeface="Arial" panose="020B0604020202020204" pitchFamily="34" charset="0"/>
              <a:buChar char="•"/>
            </a:pPr>
            <a:r>
              <a:rPr lang="en-AU" sz="2400" dirty="0"/>
              <a:t>Minimizing the </a:t>
            </a:r>
            <a:r>
              <a:rPr lang="en-AU" sz="2400" i="1" dirty="0"/>
              <a:t>receive</a:t>
            </a:r>
            <a:r>
              <a:rPr lang="en-AU" sz="2400" dirty="0"/>
              <a:t> and </a:t>
            </a:r>
            <a:r>
              <a:rPr lang="en-AU" sz="2400" i="1" dirty="0"/>
              <a:t>transmit</a:t>
            </a:r>
            <a:r>
              <a:rPr lang="en-AU" sz="2400" dirty="0"/>
              <a:t> time phase in the beacon software cycle</a:t>
            </a:r>
          </a:p>
          <a:p>
            <a:pPr marL="285750" lvl="0" indent="-285750">
              <a:buFont typeface="Arial" panose="020B0604020202020204" pitchFamily="34" charset="0"/>
              <a:buChar char="•"/>
            </a:pPr>
            <a:r>
              <a:rPr lang="en-AU" sz="2400" dirty="0"/>
              <a:t>Reducing the TX power and data packet size to as small as possible</a:t>
            </a:r>
          </a:p>
        </p:txBody>
      </p:sp>
      <p:sp>
        <p:nvSpPr>
          <p:cNvPr id="7" name="TextBox 6">
            <a:extLst>
              <a:ext uri="{FF2B5EF4-FFF2-40B4-BE49-F238E27FC236}">
                <a16:creationId xmlns:a16="http://schemas.microsoft.com/office/drawing/2014/main" id="{4FFDC568-1A52-4A70-A097-224C8D736B70}"/>
              </a:ext>
            </a:extLst>
          </p:cNvPr>
          <p:cNvSpPr txBox="1"/>
          <p:nvPr/>
        </p:nvSpPr>
        <p:spPr>
          <a:xfrm>
            <a:off x="254000" y="2887112"/>
            <a:ext cx="11785600" cy="1200329"/>
          </a:xfrm>
          <a:prstGeom prst="rect">
            <a:avLst/>
          </a:prstGeom>
          <a:noFill/>
        </p:spPr>
        <p:txBody>
          <a:bodyPr wrap="square" rtlCol="0">
            <a:spAutoFit/>
          </a:bodyPr>
          <a:lstStyle/>
          <a:p>
            <a:r>
              <a:rPr lang="en-AU" sz="2400" b="1" dirty="0"/>
              <a:t>Additional observations were also made during the testing:</a:t>
            </a:r>
          </a:p>
          <a:p>
            <a:pPr marL="285750" indent="-285750">
              <a:buFont typeface="Arial" panose="020B0604020202020204" pitchFamily="34" charset="0"/>
              <a:buChar char="•"/>
            </a:pPr>
            <a:r>
              <a:rPr lang="en-AU" sz="2400" dirty="0"/>
              <a:t>One solar panel could not support the beacon operation without an additional power source with a TX power greater than 10dBm </a:t>
            </a:r>
          </a:p>
        </p:txBody>
      </p:sp>
      <p:sp>
        <p:nvSpPr>
          <p:cNvPr id="9" name="TextBox 8">
            <a:extLst>
              <a:ext uri="{FF2B5EF4-FFF2-40B4-BE49-F238E27FC236}">
                <a16:creationId xmlns:a16="http://schemas.microsoft.com/office/drawing/2014/main" id="{8E8D81BA-2CE8-40EC-AB0C-B72C829B3C9C}"/>
              </a:ext>
            </a:extLst>
          </p:cNvPr>
          <p:cNvSpPr txBox="1"/>
          <p:nvPr/>
        </p:nvSpPr>
        <p:spPr>
          <a:xfrm>
            <a:off x="254000" y="4012731"/>
            <a:ext cx="6788150" cy="2308324"/>
          </a:xfrm>
          <a:prstGeom prst="rect">
            <a:avLst/>
          </a:prstGeom>
          <a:noFill/>
        </p:spPr>
        <p:txBody>
          <a:bodyPr wrap="square" rtlCol="0">
            <a:spAutoFit/>
          </a:bodyPr>
          <a:lstStyle/>
          <a:p>
            <a:pPr marL="285750" indent="-285750">
              <a:buFont typeface="Arial" panose="020B0604020202020204" pitchFamily="34" charset="0"/>
              <a:buChar char="•"/>
            </a:pPr>
            <a:r>
              <a:rPr lang="en-AU" sz="2400" dirty="0"/>
              <a:t>The super-capacitors introduce an 8 min &amp; 20 sec delay to the system initialisation which can be utilised in the launch phase of the cycle</a:t>
            </a:r>
          </a:p>
          <a:p>
            <a:pPr marL="285750" indent="-285750">
              <a:buFont typeface="Arial" panose="020B0604020202020204" pitchFamily="34" charset="0"/>
              <a:buChar char="•"/>
            </a:pPr>
            <a:r>
              <a:rPr lang="en-AU" sz="2400" dirty="0"/>
              <a:t>Several radio packets were observed to be transmitted but not received by the LoRa module (which is investigated in the communications link)</a:t>
            </a:r>
          </a:p>
        </p:txBody>
      </p:sp>
    </p:spTree>
    <p:extLst>
      <p:ext uri="{BB962C8B-B14F-4D97-AF65-F5344CB8AC3E}">
        <p14:creationId xmlns:p14="http://schemas.microsoft.com/office/powerpoint/2010/main" val="2733461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Satellite Radio beacon</a:t>
            </a:r>
          </a:p>
        </p:txBody>
      </p:sp>
      <p:sp>
        <p:nvSpPr>
          <p:cNvPr id="122" name="TextBox 121">
            <a:extLst>
              <a:ext uri="{FF2B5EF4-FFF2-40B4-BE49-F238E27FC236}">
                <a16:creationId xmlns:a16="http://schemas.microsoft.com/office/drawing/2014/main" id="{7982D003-391A-4C65-BE05-8664276CC2FB}"/>
              </a:ext>
            </a:extLst>
          </p:cNvPr>
          <p:cNvSpPr txBox="1"/>
          <p:nvPr/>
        </p:nvSpPr>
        <p:spPr>
          <a:xfrm>
            <a:off x="429802" y="2904728"/>
            <a:ext cx="11332396" cy="3785652"/>
          </a:xfrm>
          <a:prstGeom prst="rect">
            <a:avLst/>
          </a:prstGeom>
          <a:noFill/>
        </p:spPr>
        <p:txBody>
          <a:bodyPr wrap="square" rtlCol="0">
            <a:spAutoFit/>
          </a:bodyPr>
          <a:lstStyle/>
          <a:p>
            <a:r>
              <a:rPr lang="en-AU" sz="2400" dirty="0"/>
              <a:t>The ground testing has shown that the satellite UHF radio beacon can self-sustain operation using a single silicon solar panel with the power storage system providing 74 minutes of operation when no power is being generated.</a:t>
            </a:r>
          </a:p>
          <a:p>
            <a:endParaRPr lang="en-AU" sz="2400" dirty="0"/>
          </a:p>
          <a:p>
            <a:r>
              <a:rPr lang="en-AU" sz="2400" dirty="0"/>
              <a:t>There is a combination of analogue, digital and serial connections remaining to collect telemetry data from other satellite systems with the majority of system memory remaining for the data collection and command receive software program development</a:t>
            </a:r>
          </a:p>
          <a:p>
            <a:endParaRPr lang="en-AU" sz="2400" dirty="0"/>
          </a:p>
          <a:p>
            <a:r>
              <a:rPr lang="en-AU" sz="2400" dirty="0"/>
              <a:t>Investigation into creating a PCB design and electrical component selection for space operations is required before commencing mission-readiness testing</a:t>
            </a:r>
          </a:p>
        </p:txBody>
      </p:sp>
      <p:pic>
        <p:nvPicPr>
          <p:cNvPr id="3" name="Picture 2">
            <a:extLst>
              <a:ext uri="{FF2B5EF4-FFF2-40B4-BE49-F238E27FC236}">
                <a16:creationId xmlns:a16="http://schemas.microsoft.com/office/drawing/2014/main" id="{91BF5FE0-D5BB-4D71-AC97-8E8369A7CACC}"/>
              </a:ext>
            </a:extLst>
          </p:cNvPr>
          <p:cNvPicPr>
            <a:picLocks noChangeAspect="1"/>
          </p:cNvPicPr>
          <p:nvPr/>
        </p:nvPicPr>
        <p:blipFill>
          <a:blip r:embed="rId3"/>
          <a:stretch>
            <a:fillRect/>
          </a:stretch>
        </p:blipFill>
        <p:spPr>
          <a:xfrm>
            <a:off x="2290676" y="1024610"/>
            <a:ext cx="7610648" cy="1880118"/>
          </a:xfrm>
          <a:prstGeom prst="rect">
            <a:avLst/>
          </a:prstGeom>
        </p:spPr>
      </p:pic>
    </p:spTree>
    <p:extLst>
      <p:ext uri="{BB962C8B-B14F-4D97-AF65-F5344CB8AC3E}">
        <p14:creationId xmlns:p14="http://schemas.microsoft.com/office/powerpoint/2010/main" val="3589580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355600" y="640080"/>
            <a:ext cx="3704335" cy="5613236"/>
          </a:xfrm>
        </p:spPr>
        <p:txBody>
          <a:bodyPr vert="horz" lIns="91440" tIns="45720" rIns="91440" bIns="45720" rtlCol="0" anchor="ctr">
            <a:normAutofit/>
          </a:bodyPr>
          <a:lstStyle/>
          <a:p>
            <a:r>
              <a:rPr lang="en-US" sz="4000" kern="1200" dirty="0">
                <a:solidFill>
                  <a:srgbClr val="FFFFFF"/>
                </a:solidFill>
                <a:latin typeface="+mj-lt"/>
                <a:ea typeface="+mj-ea"/>
                <a:cs typeface="+mj-cs"/>
              </a:rPr>
              <a:t>Communications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Link</a:t>
            </a:r>
          </a:p>
        </p:txBody>
      </p:sp>
      <p:sp>
        <p:nvSpPr>
          <p:cNvPr id="126" name="TextBox 125">
            <a:extLst>
              <a:ext uri="{FF2B5EF4-FFF2-40B4-BE49-F238E27FC236}">
                <a16:creationId xmlns:a16="http://schemas.microsoft.com/office/drawing/2014/main" id="{2949565B-F9B2-4F4A-AD97-83A5C4786A2A}"/>
              </a:ext>
            </a:extLst>
          </p:cNvPr>
          <p:cNvSpPr txBox="1"/>
          <p:nvPr/>
        </p:nvSpPr>
        <p:spPr>
          <a:xfrm>
            <a:off x="4425536" y="640080"/>
            <a:ext cx="7261920" cy="4111716"/>
          </a:xfrm>
          <a:prstGeom prst="rect">
            <a:avLst/>
          </a:prstGeom>
        </p:spPr>
        <p:txBody>
          <a:bodyPr vert="horz" lIns="91440" tIns="45720" rIns="91440" bIns="45720" rtlCol="0" anchor="ctr">
            <a:noAutofit/>
          </a:bodyPr>
          <a:lstStyle/>
          <a:p>
            <a:pPr defTabSz="914400">
              <a:lnSpc>
                <a:spcPct val="90000"/>
              </a:lnSpc>
              <a:spcAft>
                <a:spcPts val="600"/>
              </a:spcAft>
            </a:pPr>
            <a:r>
              <a:rPr lang="en-US" sz="2400" dirty="0"/>
              <a:t>The parameters for the communications link testing are based upon a satellite in a sun-synchronous LEO orbit with an orbital height of 600kms and a 98° inclination.</a:t>
            </a:r>
          </a:p>
          <a:p>
            <a:pPr defTabSz="914400">
              <a:lnSpc>
                <a:spcPct val="90000"/>
              </a:lnSpc>
              <a:spcAft>
                <a:spcPts val="600"/>
              </a:spcAft>
            </a:pPr>
            <a:endParaRPr lang="en-US" sz="2400" dirty="0"/>
          </a:p>
          <a:p>
            <a:pPr defTabSz="914400">
              <a:lnSpc>
                <a:spcPct val="90000"/>
              </a:lnSpc>
              <a:spcAft>
                <a:spcPts val="600"/>
              </a:spcAft>
            </a:pPr>
            <a:r>
              <a:rPr lang="en-US" sz="2400" dirty="0"/>
              <a:t>These parameters result in the following orbital characteristics:</a:t>
            </a:r>
          </a:p>
          <a:p>
            <a:pPr marL="342900" indent="-342900" defTabSz="914400">
              <a:lnSpc>
                <a:spcPct val="90000"/>
              </a:lnSpc>
              <a:spcAft>
                <a:spcPts val="600"/>
              </a:spcAft>
              <a:buFont typeface="Arial" panose="020B0604020202020204" pitchFamily="34" charset="0"/>
              <a:buChar char="•"/>
            </a:pPr>
            <a:r>
              <a:rPr lang="en-US" sz="2400" dirty="0"/>
              <a:t>a 90-minute orbital period</a:t>
            </a:r>
          </a:p>
          <a:p>
            <a:pPr marL="342900" indent="-342900" defTabSz="914400">
              <a:lnSpc>
                <a:spcPct val="90000"/>
              </a:lnSpc>
              <a:spcAft>
                <a:spcPts val="600"/>
              </a:spcAft>
              <a:buFont typeface="Arial" panose="020B0604020202020204" pitchFamily="34" charset="0"/>
              <a:buChar char="•"/>
            </a:pPr>
            <a:r>
              <a:rPr lang="en-US" sz="2400" dirty="0"/>
              <a:t> a view window  of 8-10 minutes</a:t>
            </a:r>
          </a:p>
          <a:p>
            <a:pPr marL="342900" indent="-342900" defTabSz="914400">
              <a:lnSpc>
                <a:spcPct val="90000"/>
              </a:lnSpc>
              <a:spcAft>
                <a:spcPts val="600"/>
              </a:spcAft>
              <a:buFont typeface="Arial" panose="020B0604020202020204" pitchFamily="34" charset="0"/>
              <a:buChar char="•"/>
            </a:pPr>
            <a:r>
              <a:rPr lang="en-US" sz="2400" dirty="0"/>
              <a:t>a slant range of between 500-2000km, which equates to a Free-Space path loss of 151.3dB</a:t>
            </a:r>
          </a:p>
        </p:txBody>
      </p:sp>
      <p:pic>
        <p:nvPicPr>
          <p:cNvPr id="3" name="Picture 2">
            <a:extLst>
              <a:ext uri="{FF2B5EF4-FFF2-40B4-BE49-F238E27FC236}">
                <a16:creationId xmlns:a16="http://schemas.microsoft.com/office/drawing/2014/main" id="{6FA427B0-C297-4814-978D-6C582E78E1BB}"/>
              </a:ext>
            </a:extLst>
          </p:cNvPr>
          <p:cNvPicPr>
            <a:picLocks noChangeAspect="1"/>
          </p:cNvPicPr>
          <p:nvPr/>
        </p:nvPicPr>
        <p:blipFill>
          <a:blip r:embed="rId3"/>
          <a:stretch>
            <a:fillRect/>
          </a:stretch>
        </p:blipFill>
        <p:spPr>
          <a:xfrm>
            <a:off x="4181165" y="4987553"/>
            <a:ext cx="7901803" cy="1265763"/>
          </a:xfrm>
          <a:prstGeom prst="rect">
            <a:avLst/>
          </a:prstGeom>
        </p:spPr>
      </p:pic>
    </p:spTree>
    <p:extLst>
      <p:ext uri="{BB962C8B-B14F-4D97-AF65-F5344CB8AC3E}">
        <p14:creationId xmlns:p14="http://schemas.microsoft.com/office/powerpoint/2010/main" val="3870225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Communications Link</a:t>
            </a:r>
          </a:p>
        </p:txBody>
      </p:sp>
      <p:sp>
        <p:nvSpPr>
          <p:cNvPr id="5" name="TextBox 4">
            <a:extLst>
              <a:ext uri="{FF2B5EF4-FFF2-40B4-BE49-F238E27FC236}">
                <a16:creationId xmlns:a16="http://schemas.microsoft.com/office/drawing/2014/main" id="{A2046B9F-4019-495E-AEED-6A71B0D32AF6}"/>
              </a:ext>
            </a:extLst>
          </p:cNvPr>
          <p:cNvSpPr txBox="1"/>
          <p:nvPr/>
        </p:nvSpPr>
        <p:spPr>
          <a:xfrm>
            <a:off x="215898" y="1024610"/>
            <a:ext cx="11760203" cy="3785652"/>
          </a:xfrm>
          <a:prstGeom prst="rect">
            <a:avLst/>
          </a:prstGeom>
          <a:noFill/>
        </p:spPr>
        <p:txBody>
          <a:bodyPr wrap="square" rtlCol="0">
            <a:spAutoFit/>
          </a:bodyPr>
          <a:lstStyle/>
          <a:p>
            <a:r>
              <a:rPr lang="en-AU" sz="2400" dirty="0"/>
              <a:t>The first investigation was to determine why the RFM96 LoRa radio module was not receiving the transmitted data packets. The testing carried out was unable to be determine the reasons due to the proprietary nature of the LoRa module software and no methods could be found to bypass the LoRa receive process.</a:t>
            </a:r>
          </a:p>
          <a:p>
            <a:endParaRPr lang="en-AU" sz="2400" dirty="0"/>
          </a:p>
          <a:p>
            <a:r>
              <a:rPr lang="en-AU" sz="2400" dirty="0"/>
              <a:t>The testing process analysed over 1 million data packets with the receiving LoRa module dropping nearly 1% of the data packets transmitted which matches the RFM96 data sheet. The high PER of the LoRa radio module found during testing caused a change in the data transmission method in which the information will be split into 4 identification packets followed by a separate telemetry packet .</a:t>
            </a:r>
          </a:p>
        </p:txBody>
      </p:sp>
      <p:pic>
        <p:nvPicPr>
          <p:cNvPr id="3" name="Picture 2">
            <a:extLst>
              <a:ext uri="{FF2B5EF4-FFF2-40B4-BE49-F238E27FC236}">
                <a16:creationId xmlns:a16="http://schemas.microsoft.com/office/drawing/2014/main" id="{5E2A0ECB-BF1E-40E5-953F-6D33AADAB500}"/>
              </a:ext>
            </a:extLst>
          </p:cNvPr>
          <p:cNvPicPr>
            <a:picLocks noChangeAspect="1"/>
          </p:cNvPicPr>
          <p:nvPr/>
        </p:nvPicPr>
        <p:blipFill>
          <a:blip r:embed="rId3"/>
          <a:stretch>
            <a:fillRect/>
          </a:stretch>
        </p:blipFill>
        <p:spPr>
          <a:xfrm>
            <a:off x="308366" y="4865554"/>
            <a:ext cx="11760203" cy="1883827"/>
          </a:xfrm>
          <a:prstGeom prst="rect">
            <a:avLst/>
          </a:prstGeom>
        </p:spPr>
      </p:pic>
    </p:spTree>
    <p:extLst>
      <p:ext uri="{BB962C8B-B14F-4D97-AF65-F5344CB8AC3E}">
        <p14:creationId xmlns:p14="http://schemas.microsoft.com/office/powerpoint/2010/main" val="1283247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Communications Link</a:t>
            </a:r>
          </a:p>
        </p:txBody>
      </p:sp>
      <p:sp>
        <p:nvSpPr>
          <p:cNvPr id="5" name="TextBox 4">
            <a:extLst>
              <a:ext uri="{FF2B5EF4-FFF2-40B4-BE49-F238E27FC236}">
                <a16:creationId xmlns:a16="http://schemas.microsoft.com/office/drawing/2014/main" id="{A2046B9F-4019-495E-AEED-6A71B0D32AF6}"/>
              </a:ext>
            </a:extLst>
          </p:cNvPr>
          <p:cNvSpPr txBox="1"/>
          <p:nvPr/>
        </p:nvSpPr>
        <p:spPr>
          <a:xfrm>
            <a:off x="467474" y="1150706"/>
            <a:ext cx="11332396" cy="3785652"/>
          </a:xfrm>
          <a:prstGeom prst="rect">
            <a:avLst/>
          </a:prstGeom>
          <a:noFill/>
        </p:spPr>
        <p:txBody>
          <a:bodyPr wrap="square" rtlCol="0">
            <a:spAutoFit/>
          </a:bodyPr>
          <a:lstStyle/>
          <a:p>
            <a:r>
              <a:rPr lang="en-AU" sz="2400" dirty="0"/>
              <a:t>The next step in the testing procedure was to verify the reliable transfer over the UHF communications link (2000km slant range, 151.3dB FSPL) and determine the LoRa radio module software settings and TX power.</a:t>
            </a:r>
          </a:p>
          <a:p>
            <a:endParaRPr lang="en-AU" sz="2400" dirty="0"/>
          </a:p>
          <a:p>
            <a:r>
              <a:rPr lang="en-AU" sz="2400" dirty="0"/>
              <a:t>The receiver sensitivity was estimated using the LoRa modem calculator tool (available from </a:t>
            </a:r>
            <a:r>
              <a:rPr lang="en-AU" sz="2400" dirty="0" err="1"/>
              <a:t>Semtech</a:t>
            </a:r>
            <a:r>
              <a:rPr lang="en-AU" sz="2400" dirty="0"/>
              <a:t>) with the link budget verified by hand calculations followed with ground-based testing for a transmit power of 5, 10, 15 and 20 dBm.</a:t>
            </a:r>
          </a:p>
          <a:p>
            <a:endParaRPr lang="en-AU" sz="2400" dirty="0"/>
          </a:p>
          <a:p>
            <a:r>
              <a:rPr lang="en-AU" sz="2400" dirty="0"/>
              <a:t>The Lora module radio settings used for the testing were obtained from the open-source RadioHead library which contains a set of default settings:</a:t>
            </a:r>
          </a:p>
        </p:txBody>
      </p:sp>
      <p:pic>
        <p:nvPicPr>
          <p:cNvPr id="3" name="Picture 2">
            <a:extLst>
              <a:ext uri="{FF2B5EF4-FFF2-40B4-BE49-F238E27FC236}">
                <a16:creationId xmlns:a16="http://schemas.microsoft.com/office/drawing/2014/main" id="{C9563002-04D5-4E76-B0ED-393E347A87A3}"/>
              </a:ext>
            </a:extLst>
          </p:cNvPr>
          <p:cNvPicPr>
            <a:picLocks noChangeAspect="1"/>
          </p:cNvPicPr>
          <p:nvPr/>
        </p:nvPicPr>
        <p:blipFill>
          <a:blip r:embed="rId3"/>
          <a:stretch>
            <a:fillRect/>
          </a:stretch>
        </p:blipFill>
        <p:spPr>
          <a:xfrm>
            <a:off x="485994" y="5062454"/>
            <a:ext cx="11220011" cy="1517072"/>
          </a:xfrm>
          <a:prstGeom prst="rect">
            <a:avLst/>
          </a:prstGeom>
        </p:spPr>
      </p:pic>
    </p:spTree>
    <p:extLst>
      <p:ext uri="{BB962C8B-B14F-4D97-AF65-F5344CB8AC3E}">
        <p14:creationId xmlns:p14="http://schemas.microsoft.com/office/powerpoint/2010/main" val="3873368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Communications Link</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9468DFF-0C2D-4D13-B29D-FD14A307AB87}"/>
                  </a:ext>
                </a:extLst>
              </p:cNvPr>
              <p:cNvSpPr txBox="1"/>
              <p:nvPr/>
            </p:nvSpPr>
            <p:spPr>
              <a:xfrm>
                <a:off x="585628" y="4746107"/>
                <a:ext cx="11332396" cy="1600438"/>
              </a:xfrm>
              <a:prstGeom prst="rect">
                <a:avLst/>
              </a:prstGeom>
              <a:noFill/>
            </p:spPr>
            <p:txBody>
              <a:bodyPr wrap="square" rtlCol="0">
                <a:spAutoFit/>
              </a:bodyPr>
              <a:lstStyle/>
              <a:p>
                <a:r>
                  <a:rPr lang="en-AU" dirty="0">
                    <a:solidFill>
                      <a:srgbClr val="FF0000"/>
                    </a:solidFill>
                  </a:rPr>
                  <a:t>Assumptions:</a:t>
                </a:r>
              </a:p>
              <a:p>
                <a:pPr marL="285750" indent="-285750">
                  <a:buFont typeface="Arial" panose="020B0604020202020204" pitchFamily="34" charset="0"/>
                  <a:buChar char="•"/>
                </a:pPr>
                <a:r>
                  <a:rPr lang="en-AU" sz="1600" dirty="0"/>
                  <a:t>LoRa module has a 0.5dB feeder loss</a:t>
                </a:r>
              </a:p>
              <a:p>
                <a:pPr marL="285750" indent="-285750">
                  <a:buFont typeface="Arial" panose="020B0604020202020204" pitchFamily="34" charset="0"/>
                  <a:buChar char="•"/>
                </a:pPr>
                <a:r>
                  <a:rPr lang="en-AU" sz="1600" dirty="0"/>
                  <a:t>290k ground temperature </a:t>
                </a:r>
              </a:p>
              <a:p>
                <a:pPr marL="285750" indent="-285750">
                  <a:buFont typeface="Arial" panose="020B0604020202020204" pitchFamily="34" charset="0"/>
                  <a:buChar char="•"/>
                </a:pPr>
                <a:r>
                  <a:rPr lang="en-AU" sz="1600" dirty="0"/>
                  <a:t>3.5dBi helix transmitter antenna</a:t>
                </a:r>
              </a:p>
              <a:p>
                <a:pPr marL="285750" indent="-285750">
                  <a:buFont typeface="Arial" panose="020B0604020202020204" pitchFamily="34" charset="0"/>
                  <a:buChar char="•"/>
                </a:pPr>
                <a:r>
                  <a:rPr lang="en-AU" sz="1600" dirty="0"/>
                  <a:t>3.5dBi helix receiver antenna (noting there is a 12dBi antenna that could be used)</a:t>
                </a:r>
              </a:p>
              <a:p>
                <a:pPr marL="285750" indent="-285750">
                  <a:buFont typeface="Arial" panose="020B0604020202020204" pitchFamily="34" charset="0"/>
                  <a:buChar char="•"/>
                </a:pPr>
                <a:r>
                  <a:rPr lang="en-AU" sz="1600" dirty="0">
                    <a:solidFill>
                      <a:schemeClr val="tx1"/>
                    </a:solidFill>
                  </a:rPr>
                  <a:t>Maximum bit rate (</a:t>
                </a:r>
                <a14:m>
                  <m:oMath xmlns:m="http://schemas.openxmlformats.org/officeDocument/2006/math">
                    <m:sSub>
                      <m:sSubPr>
                        <m:ctrlPr>
                          <a:rPr lang="en-AU" sz="1600" i="1">
                            <a:solidFill>
                              <a:schemeClr val="tx1"/>
                            </a:solidFill>
                            <a:latin typeface="Cambria Math" panose="02040503050406030204" pitchFamily="18" charset="0"/>
                          </a:rPr>
                        </m:ctrlPr>
                      </m:sSubPr>
                      <m:e>
                        <m:r>
                          <a:rPr lang="en-AU" sz="1600" i="1">
                            <a:solidFill>
                              <a:schemeClr val="tx1"/>
                            </a:solidFill>
                            <a:latin typeface="Cambria Math" panose="02040503050406030204" pitchFamily="18" charset="0"/>
                          </a:rPr>
                          <m:t>𝑓</m:t>
                        </m:r>
                      </m:e>
                      <m:sub>
                        <m:r>
                          <a:rPr lang="en-AU" sz="1600" i="1">
                            <a:solidFill>
                              <a:schemeClr val="tx1"/>
                            </a:solidFill>
                            <a:latin typeface="Cambria Math" panose="02040503050406030204" pitchFamily="18" charset="0"/>
                          </a:rPr>
                          <m:t>𝑏</m:t>
                        </m:r>
                      </m:sub>
                    </m:sSub>
                  </m:oMath>
                </a14:m>
                <a:r>
                  <a:rPr lang="en-AU" sz="1600" dirty="0">
                    <a:solidFill>
                      <a:schemeClr val="tx1"/>
                    </a:solidFill>
                  </a:rPr>
                  <a:t>) obtained using the LoRa modem calculator tool  (proven using hand calculations)</a:t>
                </a:r>
              </a:p>
            </p:txBody>
          </p:sp>
        </mc:Choice>
        <mc:Fallback xmlns="">
          <p:sp>
            <p:nvSpPr>
              <p:cNvPr id="6" name="TextBox 5">
                <a:extLst>
                  <a:ext uri="{FF2B5EF4-FFF2-40B4-BE49-F238E27FC236}">
                    <a16:creationId xmlns:a16="http://schemas.microsoft.com/office/drawing/2014/main" id="{C9468DFF-0C2D-4D13-B29D-FD14A307AB87}"/>
                  </a:ext>
                </a:extLst>
              </p:cNvPr>
              <p:cNvSpPr txBox="1">
                <a:spLocks noRot="1" noChangeAspect="1" noMove="1" noResize="1" noEditPoints="1" noAdjustHandles="1" noChangeArrowheads="1" noChangeShapeType="1" noTextEdit="1"/>
              </p:cNvSpPr>
              <p:nvPr/>
            </p:nvSpPr>
            <p:spPr>
              <a:xfrm>
                <a:off x="585628" y="4746107"/>
                <a:ext cx="11332396" cy="1600438"/>
              </a:xfrm>
              <a:prstGeom prst="rect">
                <a:avLst/>
              </a:prstGeom>
              <a:blipFill>
                <a:blip r:embed="rId3"/>
                <a:stretch>
                  <a:fillRect l="-430" t="-2290" b="-4198"/>
                </a:stretch>
              </a:blipFill>
            </p:spPr>
            <p:txBody>
              <a:bodyPr/>
              <a:lstStyle/>
              <a:p>
                <a:r>
                  <a:rPr lang="en-AU">
                    <a:noFill/>
                  </a:rPr>
                  <a:t> </a:t>
                </a:r>
              </a:p>
            </p:txBody>
          </p:sp>
        </mc:Fallback>
      </mc:AlternateContent>
      <p:pic>
        <p:nvPicPr>
          <p:cNvPr id="7" name="Picture 6">
            <a:extLst>
              <a:ext uri="{FF2B5EF4-FFF2-40B4-BE49-F238E27FC236}">
                <a16:creationId xmlns:a16="http://schemas.microsoft.com/office/drawing/2014/main" id="{47C371F5-4BC1-49E3-8BEC-AC82B1EFE59C}"/>
              </a:ext>
            </a:extLst>
          </p:cNvPr>
          <p:cNvPicPr>
            <a:picLocks noChangeAspect="1"/>
          </p:cNvPicPr>
          <p:nvPr/>
        </p:nvPicPr>
        <p:blipFill>
          <a:blip r:embed="rId4"/>
          <a:stretch>
            <a:fillRect/>
          </a:stretch>
        </p:blipFill>
        <p:spPr>
          <a:xfrm>
            <a:off x="2344049" y="2889429"/>
            <a:ext cx="7764227" cy="2119264"/>
          </a:xfrm>
          <a:prstGeom prst="rect">
            <a:avLst/>
          </a:prstGeom>
        </p:spPr>
      </p:pic>
      <p:sp>
        <p:nvSpPr>
          <p:cNvPr id="8" name="TextBox 7">
            <a:extLst>
              <a:ext uri="{FF2B5EF4-FFF2-40B4-BE49-F238E27FC236}">
                <a16:creationId xmlns:a16="http://schemas.microsoft.com/office/drawing/2014/main" id="{8BC1A43E-8794-4DDE-8B83-424A0F780AF2}"/>
              </a:ext>
            </a:extLst>
          </p:cNvPr>
          <p:cNvSpPr txBox="1"/>
          <p:nvPr/>
        </p:nvSpPr>
        <p:spPr>
          <a:xfrm>
            <a:off x="467474" y="1113302"/>
            <a:ext cx="11332396" cy="461665"/>
          </a:xfrm>
          <a:prstGeom prst="rect">
            <a:avLst/>
          </a:prstGeom>
          <a:noFill/>
        </p:spPr>
        <p:txBody>
          <a:bodyPr wrap="square" rtlCol="0">
            <a:spAutoFit/>
          </a:bodyPr>
          <a:lstStyle/>
          <a:p>
            <a:pPr algn="ctr"/>
            <a:r>
              <a:rPr lang="en-AU" sz="2400" b="1" u="sng" dirty="0"/>
              <a:t>Link Budget Calculations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335BAE-EBB5-4E94-BDAE-4929B252C321}"/>
                  </a:ext>
                </a:extLst>
              </p:cNvPr>
              <p:cNvSpPr txBox="1"/>
              <p:nvPr/>
            </p:nvSpPr>
            <p:spPr>
              <a:xfrm>
                <a:off x="4515260" y="1570014"/>
                <a:ext cx="3473132" cy="15265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AU" b="0" i="1" smtClean="0">
                              <a:latin typeface="Cambria Math" panose="02040503050406030204" pitchFamily="18" charset="0"/>
                            </a:rPr>
                          </m:ctrlPr>
                        </m:sSupPr>
                        <m:e>
                          <m:r>
                            <a:rPr lang="en-AU" b="0" i="1" smtClean="0">
                              <a:latin typeface="Cambria Math" panose="02040503050406030204" pitchFamily="18" charset="0"/>
                            </a:rPr>
                            <m:t>𝐶</m:t>
                          </m:r>
                        </m:e>
                        <m:sup>
                          <m:r>
                            <a:rPr lang="en-AU" b="0" i="1" smtClean="0">
                              <a:latin typeface="Cambria Math" panose="02040503050406030204" pitchFamily="18" charset="0"/>
                            </a:rPr>
                            <m:t>′</m:t>
                          </m:r>
                        </m:sup>
                      </m:sSup>
                      <m:r>
                        <a:rPr lang="en-AU" b="0" i="1" smtClean="0">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rPr>
                            <m:t>𝑃</m:t>
                          </m:r>
                        </m:e>
                        <m:sub>
                          <m:r>
                            <a:rPr lang="en-AU" i="1">
                              <a:latin typeface="Cambria Math" panose="02040503050406030204" pitchFamily="18" charset="0"/>
                            </a:rPr>
                            <m:t>𝑎𝑚𝑝</m:t>
                          </m:r>
                        </m:sub>
                      </m:sSub>
                      <m:r>
                        <a:rPr lang="en-AU" i="1">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rPr>
                            <m:t>𝐿</m:t>
                          </m:r>
                        </m:e>
                        <m:sub>
                          <m:r>
                            <a:rPr lang="en-AU" i="1">
                              <a:latin typeface="Cambria Math" panose="02040503050406030204" pitchFamily="18" charset="0"/>
                            </a:rPr>
                            <m:t>𝑓𝑡</m:t>
                          </m:r>
                        </m:sub>
                      </m:sSub>
                      <m:r>
                        <a:rPr lang="en-AU" i="1">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rPr>
                            <m:t>𝐺</m:t>
                          </m:r>
                        </m:e>
                        <m:sub>
                          <m:r>
                            <a:rPr lang="en-AU" i="1">
                              <a:latin typeface="Cambria Math" panose="02040503050406030204" pitchFamily="18" charset="0"/>
                            </a:rPr>
                            <m:t>𝑡</m:t>
                          </m:r>
                        </m:sub>
                      </m:sSub>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𝐹𝑆</m:t>
                          </m:r>
                        </m:sub>
                      </m:sSub>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𝐴</m:t>
                          </m:r>
                        </m:sub>
                      </m:sSub>
                    </m:oMath>
                  </m:oMathPara>
                </a14:m>
                <a:endParaRPr lang="en-AU" b="0" dirty="0"/>
              </a:p>
              <a:p>
                <a:pPr/>
                <a14:m>
                  <m:oMathPara xmlns:m="http://schemas.openxmlformats.org/officeDocument/2006/math">
                    <m:oMathParaPr>
                      <m:jc m:val="centerGroup"/>
                    </m:oMathParaPr>
                    <m:oMath xmlns:m="http://schemas.openxmlformats.org/officeDocument/2006/math">
                      <m:f>
                        <m:fPr>
                          <m:ctrlPr>
                            <a:rPr lang="en-AU" i="1" smtClean="0">
                              <a:latin typeface="Cambria Math" panose="02040503050406030204" pitchFamily="18" charset="0"/>
                            </a:rPr>
                          </m:ctrlPr>
                        </m:fPr>
                        <m:num>
                          <m:r>
                            <a:rPr lang="en-AU" b="0" i="1" smtClean="0">
                              <a:latin typeface="Cambria Math" panose="02040503050406030204" pitchFamily="18" charset="0"/>
                            </a:rPr>
                            <m:t>𝐶</m:t>
                          </m:r>
                        </m:num>
                        <m:den>
                          <m:sSub>
                            <m:sSubPr>
                              <m:ctrlPr>
                                <a:rPr lang="en-AU" b="0" i="1" smtClean="0">
                                  <a:latin typeface="Cambria Math" panose="02040503050406030204" pitchFamily="18" charset="0"/>
                                </a:rPr>
                              </m:ctrlPr>
                            </m:sSubPr>
                            <m:e>
                              <m:r>
                                <a:rPr lang="en-AU" b="0" i="1" smtClean="0">
                                  <a:latin typeface="Cambria Math" panose="02040503050406030204" pitchFamily="18" charset="0"/>
                                </a:rPr>
                                <m:t>𝑁</m:t>
                              </m:r>
                            </m:e>
                            <m:sub>
                              <m:r>
                                <a:rPr lang="en-AU" b="0" i="1" smtClean="0">
                                  <a:latin typeface="Cambria Math" panose="02040503050406030204" pitchFamily="18" charset="0"/>
                                </a:rPr>
                                <m:t>0</m:t>
                              </m:r>
                            </m:sub>
                          </m:sSub>
                        </m:den>
                      </m:f>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𝐶</m:t>
                          </m:r>
                        </m:e>
                        <m:sup>
                          <m:r>
                            <a:rPr lang="en-AU" b="0" i="1" smtClean="0">
                              <a:latin typeface="Cambria Math" panose="02040503050406030204" pitchFamily="18" charset="0"/>
                            </a:rPr>
                            <m:t>′</m:t>
                          </m:r>
                        </m:sup>
                      </m:sSup>
                      <m:r>
                        <a:rPr lang="en-AU" b="0" i="1" smtClean="0">
                          <a:latin typeface="Cambria Math" panose="02040503050406030204" pitchFamily="18" charset="0"/>
                        </a:rPr>
                        <m:t>−10.</m:t>
                      </m:r>
                      <m:func>
                        <m:funcPr>
                          <m:ctrlPr>
                            <a:rPr lang="en-AU" b="0" i="1" smtClean="0">
                              <a:latin typeface="Cambria Math" panose="02040503050406030204" pitchFamily="18" charset="0"/>
                            </a:rPr>
                          </m:ctrlPr>
                        </m:funcPr>
                        <m:fName>
                          <m:r>
                            <m:rPr>
                              <m:sty m:val="p"/>
                            </m:rPr>
                            <a:rPr lang="en-AU" b="0" i="0" smtClean="0">
                              <a:latin typeface="Cambria Math" panose="02040503050406030204" pitchFamily="18" charset="0"/>
                            </a:rPr>
                            <m:t>log</m:t>
                          </m:r>
                        </m:fName>
                        <m:e>
                          <m:d>
                            <m:dPr>
                              <m:ctrlPr>
                                <a:rPr lang="en-AU" b="0" i="1" smtClean="0">
                                  <a:latin typeface="Cambria Math" panose="02040503050406030204" pitchFamily="18" charset="0"/>
                                </a:rPr>
                              </m:ctrlPr>
                            </m:dPr>
                            <m:e>
                              <m:r>
                                <a:rPr lang="en-AU" b="0" i="1" smtClean="0">
                                  <a:latin typeface="Cambria Math" panose="02040503050406030204" pitchFamily="18" charset="0"/>
                                </a:rPr>
                                <m:t>𝑘</m:t>
                              </m:r>
                            </m:e>
                          </m:d>
                        </m:e>
                      </m:func>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𝐺</m:t>
                          </m:r>
                        </m:num>
                        <m:den>
                          <m:r>
                            <a:rPr lang="en-AU" b="0" i="1" smtClean="0">
                              <a:latin typeface="Cambria Math" panose="02040503050406030204" pitchFamily="18" charset="0"/>
                            </a:rPr>
                            <m:t>𝑇𝑒</m:t>
                          </m:r>
                        </m:den>
                      </m:f>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𝑓𝑟</m:t>
                          </m:r>
                        </m:sub>
                      </m:sSub>
                    </m:oMath>
                  </m:oMathPara>
                </a14:m>
                <a:endParaRPr lang="en-AU" b="0" dirty="0"/>
              </a:p>
              <a:p>
                <a:pPr/>
                <a14:m>
                  <m:oMathPara xmlns:m="http://schemas.openxmlformats.org/officeDocument/2006/math">
                    <m:oMathParaPr>
                      <m:jc m:val="centerGroup"/>
                    </m:oMathParaPr>
                    <m:oMath xmlns:m="http://schemas.openxmlformats.org/officeDocument/2006/math">
                      <m:f>
                        <m:fPr>
                          <m:ctrlPr>
                            <a:rPr lang="en-AU" i="1" smtClean="0">
                              <a:latin typeface="Cambria Math" panose="02040503050406030204" pitchFamily="18" charset="0"/>
                            </a:rPr>
                          </m:ctrlPr>
                        </m:fPr>
                        <m:num>
                          <m:sSub>
                            <m:sSubPr>
                              <m:ctrlPr>
                                <a:rPr lang="en-AU" b="0" i="1" smtClean="0">
                                  <a:latin typeface="Cambria Math" panose="02040503050406030204" pitchFamily="18" charset="0"/>
                                </a:rPr>
                              </m:ctrlPr>
                            </m:sSubPr>
                            <m:e>
                              <m:r>
                                <a:rPr lang="en-AU" b="0" i="1" smtClean="0">
                                  <a:latin typeface="Cambria Math" panose="02040503050406030204" pitchFamily="18" charset="0"/>
                                </a:rPr>
                                <m:t>𝐸</m:t>
                              </m:r>
                            </m:e>
                            <m:sub>
                              <m:r>
                                <a:rPr lang="en-AU" b="0" i="1" smtClean="0">
                                  <a:latin typeface="Cambria Math" panose="02040503050406030204" pitchFamily="18" charset="0"/>
                                </a:rPr>
                                <m:t>𝑏</m:t>
                              </m:r>
                            </m:sub>
                          </m:sSub>
                        </m:num>
                        <m:den>
                          <m:sSub>
                            <m:sSubPr>
                              <m:ctrlPr>
                                <a:rPr lang="en-AU" b="0" i="1" smtClean="0">
                                  <a:latin typeface="Cambria Math" panose="02040503050406030204" pitchFamily="18" charset="0"/>
                                </a:rPr>
                              </m:ctrlPr>
                            </m:sSubPr>
                            <m:e>
                              <m:r>
                                <a:rPr lang="en-AU" b="0" i="1" smtClean="0">
                                  <a:latin typeface="Cambria Math" panose="02040503050406030204" pitchFamily="18" charset="0"/>
                                </a:rPr>
                                <m:t>𝑁</m:t>
                              </m:r>
                            </m:e>
                            <m:sub>
                              <m:r>
                                <a:rPr lang="en-AU" b="0" i="1" smtClean="0">
                                  <a:latin typeface="Cambria Math" panose="02040503050406030204" pitchFamily="18" charset="0"/>
                                </a:rPr>
                                <m:t>0</m:t>
                              </m:r>
                            </m:sub>
                          </m:sSub>
                        </m:den>
                      </m:f>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𝐶</m:t>
                          </m:r>
                        </m:num>
                        <m:den>
                          <m:sSub>
                            <m:sSubPr>
                              <m:ctrlPr>
                                <a:rPr lang="en-AU" b="0" i="1" smtClean="0">
                                  <a:latin typeface="Cambria Math" panose="02040503050406030204" pitchFamily="18" charset="0"/>
                                </a:rPr>
                              </m:ctrlPr>
                            </m:sSubPr>
                            <m:e>
                              <m:r>
                                <a:rPr lang="en-AU" b="0" i="1" smtClean="0">
                                  <a:latin typeface="Cambria Math" panose="02040503050406030204" pitchFamily="18" charset="0"/>
                                </a:rPr>
                                <m:t>𝑁</m:t>
                              </m:r>
                            </m:e>
                            <m:sub>
                              <m:r>
                                <a:rPr lang="en-AU" b="0" i="1" smtClean="0">
                                  <a:latin typeface="Cambria Math" panose="02040503050406030204" pitchFamily="18" charset="0"/>
                                </a:rPr>
                                <m:t>0</m:t>
                              </m:r>
                            </m:sub>
                          </m:sSub>
                        </m:den>
                      </m:f>
                      <m:r>
                        <a:rPr lang="en-AU" b="0" i="1" smtClean="0">
                          <a:latin typeface="Cambria Math" panose="02040503050406030204" pitchFamily="18" charset="0"/>
                        </a:rPr>
                        <m:t>−10.</m:t>
                      </m:r>
                      <m:r>
                        <m:rPr>
                          <m:sty m:val="p"/>
                        </m:rPr>
                        <a:rPr lang="en-AU" b="0" i="0" smtClean="0">
                          <a:latin typeface="Cambria Math" panose="02040503050406030204" pitchFamily="18" charset="0"/>
                        </a:rPr>
                        <m:t>log</m:t>
                      </m:r>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𝑏</m:t>
                          </m:r>
                        </m:sub>
                      </m:sSub>
                      <m:r>
                        <a:rPr lang="en-AU" b="0" i="1" smtClean="0">
                          <a:latin typeface="Cambria Math" panose="02040503050406030204" pitchFamily="18" charset="0"/>
                        </a:rPr>
                        <m:t>)</m:t>
                      </m:r>
                    </m:oMath>
                  </m:oMathPara>
                </a14:m>
                <a:endParaRPr lang="en-AU" dirty="0"/>
              </a:p>
            </p:txBody>
          </p:sp>
        </mc:Choice>
        <mc:Fallback xmlns="">
          <p:sp>
            <p:nvSpPr>
              <p:cNvPr id="4" name="TextBox 3">
                <a:extLst>
                  <a:ext uri="{FF2B5EF4-FFF2-40B4-BE49-F238E27FC236}">
                    <a16:creationId xmlns:a16="http://schemas.microsoft.com/office/drawing/2014/main" id="{1D335BAE-EBB5-4E94-BDAE-4929B252C321}"/>
                  </a:ext>
                </a:extLst>
              </p:cNvPr>
              <p:cNvSpPr txBox="1">
                <a:spLocks noRot="1" noChangeAspect="1" noMove="1" noResize="1" noEditPoints="1" noAdjustHandles="1" noChangeArrowheads="1" noChangeShapeType="1" noTextEdit="1"/>
              </p:cNvSpPr>
              <p:nvPr/>
            </p:nvSpPr>
            <p:spPr>
              <a:xfrm>
                <a:off x="4515260" y="1570014"/>
                <a:ext cx="3473132" cy="1526508"/>
              </a:xfrm>
              <a:prstGeom prst="rect">
                <a:avLst/>
              </a:prstGeom>
              <a:blipFill>
                <a:blip r:embed="rId5"/>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1377004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Communications Link</a:t>
            </a:r>
          </a:p>
        </p:txBody>
      </p:sp>
      <p:pic>
        <p:nvPicPr>
          <p:cNvPr id="6" name="Picture 5">
            <a:extLst>
              <a:ext uri="{FF2B5EF4-FFF2-40B4-BE49-F238E27FC236}">
                <a16:creationId xmlns:a16="http://schemas.microsoft.com/office/drawing/2014/main" id="{DB337474-6860-486D-AAC9-E66DD75A57A2}"/>
              </a:ext>
            </a:extLst>
          </p:cNvPr>
          <p:cNvPicPr>
            <a:picLocks noChangeAspect="1"/>
          </p:cNvPicPr>
          <p:nvPr/>
        </p:nvPicPr>
        <p:blipFill>
          <a:blip r:embed="rId3"/>
          <a:stretch>
            <a:fillRect/>
          </a:stretch>
        </p:blipFill>
        <p:spPr>
          <a:xfrm>
            <a:off x="683796" y="1150706"/>
            <a:ext cx="10824407" cy="887506"/>
          </a:xfrm>
          <a:prstGeom prst="rect">
            <a:avLst/>
          </a:prstGeom>
        </p:spPr>
      </p:pic>
      <p:sp>
        <p:nvSpPr>
          <p:cNvPr id="7" name="TextBox 6">
            <a:extLst>
              <a:ext uri="{FF2B5EF4-FFF2-40B4-BE49-F238E27FC236}">
                <a16:creationId xmlns:a16="http://schemas.microsoft.com/office/drawing/2014/main" id="{79F38683-4937-457B-9695-6DC872181C6D}"/>
              </a:ext>
            </a:extLst>
          </p:cNvPr>
          <p:cNvSpPr txBox="1"/>
          <p:nvPr/>
        </p:nvSpPr>
        <p:spPr>
          <a:xfrm>
            <a:off x="429801" y="2530068"/>
            <a:ext cx="11332396" cy="3046988"/>
          </a:xfrm>
          <a:prstGeom prst="rect">
            <a:avLst/>
          </a:prstGeom>
          <a:noFill/>
        </p:spPr>
        <p:txBody>
          <a:bodyPr wrap="square" rtlCol="0">
            <a:spAutoFit/>
          </a:bodyPr>
          <a:lstStyle/>
          <a:p>
            <a:r>
              <a:rPr lang="en-AU" sz="2400" dirty="0"/>
              <a:t>The ground-based testing was carried out by physically connecting two LoRa modules using a set of coaxial cables (RG174 cable, -60dB/m @ 437MHz) and attenuators.</a:t>
            </a:r>
          </a:p>
          <a:p>
            <a:endParaRPr lang="en-AU" sz="2400" dirty="0"/>
          </a:p>
          <a:p>
            <a:r>
              <a:rPr lang="en-AU" sz="2400" dirty="0"/>
              <a:t>The A and B attenuators are slowly increased until the receiver stops collecting consistent data which represent the maximum value of FSPL for which reliable data is received</a:t>
            </a:r>
          </a:p>
          <a:p>
            <a:endParaRPr lang="en-AU" sz="2400" dirty="0"/>
          </a:p>
          <a:p>
            <a:r>
              <a:rPr lang="en-AU" sz="2400" dirty="0"/>
              <a:t>The test was repeated for 5dBm, 10dBm, 15dBm and 20dBm transmit power with the (0), (2) and (3) default RadioHead settings.</a:t>
            </a:r>
          </a:p>
        </p:txBody>
      </p:sp>
    </p:spTree>
    <p:extLst>
      <p:ext uri="{BB962C8B-B14F-4D97-AF65-F5344CB8AC3E}">
        <p14:creationId xmlns:p14="http://schemas.microsoft.com/office/powerpoint/2010/main" val="942261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Communications Link</a:t>
            </a:r>
          </a:p>
        </p:txBody>
      </p:sp>
      <p:sp>
        <p:nvSpPr>
          <p:cNvPr id="5" name="TextBox 4">
            <a:extLst>
              <a:ext uri="{FF2B5EF4-FFF2-40B4-BE49-F238E27FC236}">
                <a16:creationId xmlns:a16="http://schemas.microsoft.com/office/drawing/2014/main" id="{A2046B9F-4019-495E-AEED-6A71B0D32AF6}"/>
              </a:ext>
            </a:extLst>
          </p:cNvPr>
          <p:cNvSpPr txBox="1"/>
          <p:nvPr/>
        </p:nvSpPr>
        <p:spPr>
          <a:xfrm>
            <a:off x="534256" y="969133"/>
            <a:ext cx="11332396" cy="461665"/>
          </a:xfrm>
          <a:prstGeom prst="rect">
            <a:avLst/>
          </a:prstGeom>
          <a:noFill/>
        </p:spPr>
        <p:txBody>
          <a:bodyPr wrap="square" rtlCol="0">
            <a:spAutoFit/>
          </a:bodyPr>
          <a:lstStyle/>
          <a:p>
            <a:pPr algn="ctr"/>
            <a:r>
              <a:rPr lang="en-AU" sz="2400" b="1" u="sng" dirty="0">
                <a:solidFill>
                  <a:srgbClr val="0070C0"/>
                </a:solidFill>
              </a:rPr>
              <a:t>The calculated values for the link budget are presented below </a:t>
            </a:r>
          </a:p>
        </p:txBody>
      </p:sp>
      <p:sp>
        <p:nvSpPr>
          <p:cNvPr id="6" name="TextBox 5">
            <a:extLst>
              <a:ext uri="{FF2B5EF4-FFF2-40B4-BE49-F238E27FC236}">
                <a16:creationId xmlns:a16="http://schemas.microsoft.com/office/drawing/2014/main" id="{83740208-DF90-4C43-AA4E-0F3DA8C00751}"/>
              </a:ext>
            </a:extLst>
          </p:cNvPr>
          <p:cNvSpPr txBox="1"/>
          <p:nvPr/>
        </p:nvSpPr>
        <p:spPr>
          <a:xfrm>
            <a:off x="596900" y="3072834"/>
            <a:ext cx="11332396" cy="461665"/>
          </a:xfrm>
          <a:prstGeom prst="rect">
            <a:avLst/>
          </a:prstGeom>
          <a:noFill/>
        </p:spPr>
        <p:txBody>
          <a:bodyPr wrap="square" rtlCol="0">
            <a:spAutoFit/>
          </a:bodyPr>
          <a:lstStyle/>
          <a:p>
            <a:pPr algn="ctr"/>
            <a:r>
              <a:rPr lang="en-AU" sz="2400" b="1" u="sng" dirty="0">
                <a:solidFill>
                  <a:srgbClr val="0070C0"/>
                </a:solidFill>
              </a:rPr>
              <a:t>The results from the ground testing are shown below</a:t>
            </a:r>
          </a:p>
        </p:txBody>
      </p:sp>
      <p:pic>
        <p:nvPicPr>
          <p:cNvPr id="7" name="Picture 6">
            <a:extLst>
              <a:ext uri="{FF2B5EF4-FFF2-40B4-BE49-F238E27FC236}">
                <a16:creationId xmlns:a16="http://schemas.microsoft.com/office/drawing/2014/main" id="{211577C0-9F97-44C3-ABF0-71AA3623035E}"/>
              </a:ext>
            </a:extLst>
          </p:cNvPr>
          <p:cNvPicPr>
            <a:picLocks noChangeAspect="1"/>
          </p:cNvPicPr>
          <p:nvPr/>
        </p:nvPicPr>
        <p:blipFill>
          <a:blip r:embed="rId3"/>
          <a:stretch>
            <a:fillRect/>
          </a:stretch>
        </p:blipFill>
        <p:spPr>
          <a:xfrm>
            <a:off x="1063668" y="1491475"/>
            <a:ext cx="10064663" cy="1520682"/>
          </a:xfrm>
          <a:prstGeom prst="rect">
            <a:avLst/>
          </a:prstGeom>
        </p:spPr>
      </p:pic>
      <p:pic>
        <p:nvPicPr>
          <p:cNvPr id="9" name="Picture 8">
            <a:extLst>
              <a:ext uri="{FF2B5EF4-FFF2-40B4-BE49-F238E27FC236}">
                <a16:creationId xmlns:a16="http://schemas.microsoft.com/office/drawing/2014/main" id="{0ECFEC80-E6D3-4874-B9C7-1FE357765012}"/>
              </a:ext>
            </a:extLst>
          </p:cNvPr>
          <p:cNvPicPr>
            <a:picLocks noChangeAspect="1"/>
          </p:cNvPicPr>
          <p:nvPr/>
        </p:nvPicPr>
        <p:blipFill>
          <a:blip r:embed="rId4"/>
          <a:stretch>
            <a:fillRect/>
          </a:stretch>
        </p:blipFill>
        <p:spPr>
          <a:xfrm>
            <a:off x="1063668" y="3671016"/>
            <a:ext cx="10064664" cy="15891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7E94954-32FD-490F-AF9D-45B77537C253}"/>
                  </a:ext>
                </a:extLst>
              </p:cNvPr>
              <p:cNvSpPr txBox="1"/>
              <p:nvPr/>
            </p:nvSpPr>
            <p:spPr>
              <a:xfrm>
                <a:off x="1063668" y="5514136"/>
                <a:ext cx="10064663" cy="1183273"/>
              </a:xfrm>
              <a:prstGeom prst="rect">
                <a:avLst/>
              </a:prstGeom>
              <a:noFill/>
            </p:spPr>
            <p:txBody>
              <a:bodyPr wrap="square" rtlCol="0">
                <a:spAutoFit/>
              </a:bodyPr>
              <a:lstStyle/>
              <a:p>
                <a:r>
                  <a:rPr lang="en-AU" sz="2000" dirty="0"/>
                  <a:t>Using the RadioHead (2) default radio setting with a 15dBm transmit power balances the LoRa module current consumption and results in an </a:t>
                </a:r>
                <a14:m>
                  <m:oMath xmlns:m="http://schemas.openxmlformats.org/officeDocument/2006/math">
                    <m:f>
                      <m:fPr>
                        <m:ctrlPr>
                          <a:rPr lang="en-AU" sz="2000" i="1">
                            <a:latin typeface="Cambria Math" panose="02040503050406030204" pitchFamily="18" charset="0"/>
                          </a:rPr>
                        </m:ctrlPr>
                      </m:fPr>
                      <m:num>
                        <m:sSub>
                          <m:sSubPr>
                            <m:ctrlPr>
                              <a:rPr lang="en-AU" sz="2000" i="1">
                                <a:latin typeface="Cambria Math" panose="02040503050406030204" pitchFamily="18" charset="0"/>
                              </a:rPr>
                            </m:ctrlPr>
                          </m:sSubPr>
                          <m:e>
                            <m:r>
                              <a:rPr lang="en-AU" sz="2000" i="1">
                                <a:latin typeface="Cambria Math" panose="02040503050406030204" pitchFamily="18" charset="0"/>
                              </a:rPr>
                              <m:t>𝐸</m:t>
                            </m:r>
                          </m:e>
                          <m:sub>
                            <m:r>
                              <a:rPr lang="en-AU" sz="2000" i="1">
                                <a:latin typeface="Cambria Math" panose="02040503050406030204" pitchFamily="18" charset="0"/>
                              </a:rPr>
                              <m:t>𝑏</m:t>
                            </m:r>
                          </m:sub>
                        </m:sSub>
                      </m:num>
                      <m:den>
                        <m:sSub>
                          <m:sSubPr>
                            <m:ctrlPr>
                              <a:rPr lang="en-AU" sz="2000" i="1">
                                <a:latin typeface="Cambria Math" panose="02040503050406030204" pitchFamily="18" charset="0"/>
                              </a:rPr>
                            </m:ctrlPr>
                          </m:sSubPr>
                          <m:e>
                            <m:r>
                              <a:rPr lang="en-AU" sz="2000" i="1">
                                <a:latin typeface="Cambria Math" panose="02040503050406030204" pitchFamily="18" charset="0"/>
                              </a:rPr>
                              <m:t>𝑁</m:t>
                            </m:r>
                          </m:e>
                          <m:sub>
                            <m:r>
                              <a:rPr lang="en-AU" sz="2000" i="1">
                                <a:latin typeface="Cambria Math" panose="02040503050406030204" pitchFamily="18" charset="0"/>
                              </a:rPr>
                              <m:t>0</m:t>
                            </m:r>
                          </m:sub>
                        </m:sSub>
                      </m:den>
                    </m:f>
                  </m:oMath>
                </a14:m>
                <a:r>
                  <a:rPr lang="en-AU" sz="2000" dirty="0"/>
                  <a:t> of 14.38 (an </a:t>
                </a:r>
                <a14:m>
                  <m:oMath xmlns:m="http://schemas.openxmlformats.org/officeDocument/2006/math">
                    <m:f>
                      <m:fPr>
                        <m:ctrlPr>
                          <a:rPr lang="en-AU" sz="2000" i="1">
                            <a:latin typeface="Cambria Math" panose="02040503050406030204" pitchFamily="18" charset="0"/>
                          </a:rPr>
                        </m:ctrlPr>
                      </m:fPr>
                      <m:num>
                        <m:sSub>
                          <m:sSubPr>
                            <m:ctrlPr>
                              <a:rPr lang="en-AU" sz="2000" i="1">
                                <a:latin typeface="Cambria Math" panose="02040503050406030204" pitchFamily="18" charset="0"/>
                              </a:rPr>
                            </m:ctrlPr>
                          </m:sSubPr>
                          <m:e>
                            <m:r>
                              <a:rPr lang="en-AU" sz="2000" i="1">
                                <a:latin typeface="Cambria Math" panose="02040503050406030204" pitchFamily="18" charset="0"/>
                              </a:rPr>
                              <m:t>𝐸</m:t>
                            </m:r>
                          </m:e>
                          <m:sub>
                            <m:r>
                              <a:rPr lang="en-AU" sz="2000" i="1">
                                <a:latin typeface="Cambria Math" panose="02040503050406030204" pitchFamily="18" charset="0"/>
                              </a:rPr>
                              <m:t>𝑏</m:t>
                            </m:r>
                          </m:sub>
                        </m:sSub>
                      </m:num>
                      <m:den>
                        <m:sSub>
                          <m:sSubPr>
                            <m:ctrlPr>
                              <a:rPr lang="en-AU" sz="2000" i="1">
                                <a:latin typeface="Cambria Math" panose="02040503050406030204" pitchFamily="18" charset="0"/>
                              </a:rPr>
                            </m:ctrlPr>
                          </m:sSubPr>
                          <m:e>
                            <m:r>
                              <a:rPr lang="en-AU" sz="2000" i="1">
                                <a:latin typeface="Cambria Math" panose="02040503050406030204" pitchFamily="18" charset="0"/>
                              </a:rPr>
                              <m:t>𝑁</m:t>
                            </m:r>
                          </m:e>
                          <m:sub>
                            <m:r>
                              <a:rPr lang="en-AU" sz="2000" i="1">
                                <a:latin typeface="Cambria Math" panose="02040503050406030204" pitchFamily="18" charset="0"/>
                              </a:rPr>
                              <m:t>0</m:t>
                            </m:r>
                          </m:sub>
                        </m:sSub>
                      </m:den>
                    </m:f>
                  </m:oMath>
                </a14:m>
                <a:r>
                  <a:rPr lang="en-AU" sz="2000" dirty="0"/>
                  <a:t> of 10 is considered reliable) with a data rate of 152.6 bit/s.</a:t>
                </a:r>
              </a:p>
            </p:txBody>
          </p:sp>
        </mc:Choice>
        <mc:Fallback xmlns="">
          <p:sp>
            <p:nvSpPr>
              <p:cNvPr id="10" name="TextBox 9">
                <a:extLst>
                  <a:ext uri="{FF2B5EF4-FFF2-40B4-BE49-F238E27FC236}">
                    <a16:creationId xmlns:a16="http://schemas.microsoft.com/office/drawing/2014/main" id="{E7E94954-32FD-490F-AF9D-45B77537C253}"/>
                  </a:ext>
                </a:extLst>
              </p:cNvPr>
              <p:cNvSpPr txBox="1">
                <a:spLocks noRot="1" noChangeAspect="1" noMove="1" noResize="1" noEditPoints="1" noAdjustHandles="1" noChangeArrowheads="1" noChangeShapeType="1" noTextEdit="1"/>
              </p:cNvSpPr>
              <p:nvPr/>
            </p:nvSpPr>
            <p:spPr>
              <a:xfrm>
                <a:off x="1063668" y="5514136"/>
                <a:ext cx="10064663" cy="1183273"/>
              </a:xfrm>
              <a:prstGeom prst="rect">
                <a:avLst/>
              </a:prstGeom>
              <a:blipFill>
                <a:blip r:embed="rId5"/>
                <a:stretch>
                  <a:fillRect l="-605" t="-3093" b="-8247"/>
                </a:stretch>
              </a:blipFill>
            </p:spPr>
            <p:txBody>
              <a:bodyPr/>
              <a:lstStyle/>
              <a:p>
                <a:r>
                  <a:rPr lang="en-AU">
                    <a:noFill/>
                  </a:rPr>
                  <a:t> </a:t>
                </a:r>
              </a:p>
            </p:txBody>
          </p:sp>
        </mc:Fallback>
      </mc:AlternateContent>
    </p:spTree>
    <p:extLst>
      <p:ext uri="{BB962C8B-B14F-4D97-AF65-F5344CB8AC3E}">
        <p14:creationId xmlns:p14="http://schemas.microsoft.com/office/powerpoint/2010/main" val="291521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643467" y="640080"/>
            <a:ext cx="3096427" cy="5613236"/>
          </a:xfrm>
        </p:spPr>
        <p:txBody>
          <a:bodyPr vert="horz" lIns="91440" tIns="45720" rIns="91440" bIns="45720" rtlCol="0" anchor="ctr">
            <a:normAutofit/>
          </a:bodyPr>
          <a:lstStyle/>
          <a:p>
            <a:r>
              <a:rPr lang="en-US" kern="1200">
                <a:solidFill>
                  <a:srgbClr val="FFFFFF"/>
                </a:solidFill>
                <a:latin typeface="+mj-lt"/>
                <a:ea typeface="+mj-ea"/>
                <a:cs typeface="+mj-cs"/>
              </a:rPr>
              <a:t>Ground Receiving Station</a:t>
            </a:r>
          </a:p>
        </p:txBody>
      </p:sp>
      <p:sp>
        <p:nvSpPr>
          <p:cNvPr id="5" name="TextBox 4">
            <a:extLst>
              <a:ext uri="{FF2B5EF4-FFF2-40B4-BE49-F238E27FC236}">
                <a16:creationId xmlns:a16="http://schemas.microsoft.com/office/drawing/2014/main" id="{A2046B9F-4019-495E-AEED-6A71B0D32AF6}"/>
              </a:ext>
            </a:extLst>
          </p:cNvPr>
          <p:cNvSpPr txBox="1"/>
          <p:nvPr/>
        </p:nvSpPr>
        <p:spPr>
          <a:xfrm>
            <a:off x="4066034" y="137955"/>
            <a:ext cx="8132065" cy="4537278"/>
          </a:xfrm>
          <a:prstGeom prst="rect">
            <a:avLst/>
          </a:prstGeom>
        </p:spPr>
        <p:txBody>
          <a:bodyPr vert="horz" lIns="91440" tIns="45720" rIns="91440" bIns="45720" rtlCol="0" anchor="ctr">
            <a:noAutofit/>
          </a:bodyPr>
          <a:lstStyle/>
          <a:p>
            <a:pPr defTabSz="914400">
              <a:lnSpc>
                <a:spcPct val="90000"/>
              </a:lnSpc>
              <a:spcAft>
                <a:spcPts val="600"/>
              </a:spcAft>
            </a:pPr>
            <a:r>
              <a:rPr lang="en-US" sz="2000" dirty="0"/>
              <a:t>The ground receiving station must be able to </a:t>
            </a:r>
            <a:r>
              <a:rPr lang="en-AU" sz="2000" dirty="0"/>
              <a:t>capture the transmitted data, record the precise time of arrival of the RF signals, determine its global location and pass data to a peripheral device.</a:t>
            </a:r>
          </a:p>
          <a:p>
            <a:pPr defTabSz="914400">
              <a:lnSpc>
                <a:spcPct val="90000"/>
              </a:lnSpc>
              <a:spcAft>
                <a:spcPts val="600"/>
              </a:spcAft>
            </a:pPr>
            <a:endParaRPr lang="en-AU" sz="2000" dirty="0"/>
          </a:p>
          <a:p>
            <a:pPr defTabSz="914400">
              <a:lnSpc>
                <a:spcPct val="90000"/>
              </a:lnSpc>
              <a:spcAft>
                <a:spcPts val="600"/>
              </a:spcAft>
            </a:pPr>
            <a:r>
              <a:rPr lang="en-AU" sz="2000" dirty="0"/>
              <a:t>To achieve these aims the ground receiving station contains:</a:t>
            </a:r>
          </a:p>
          <a:p>
            <a:pPr defTabSz="914400">
              <a:lnSpc>
                <a:spcPct val="90000"/>
              </a:lnSpc>
              <a:spcAft>
                <a:spcPts val="600"/>
              </a:spcAft>
            </a:pPr>
            <a:endParaRPr lang="en-AU" sz="1000" dirty="0"/>
          </a:p>
          <a:p>
            <a:pPr marL="457200" indent="-457200" defTabSz="914400">
              <a:lnSpc>
                <a:spcPct val="90000"/>
              </a:lnSpc>
              <a:spcAft>
                <a:spcPts val="600"/>
              </a:spcAft>
              <a:buAutoNum type="arabicPeriod"/>
            </a:pPr>
            <a:r>
              <a:rPr lang="en-AU" sz="2000" b="1" dirty="0"/>
              <a:t>Processor module –</a:t>
            </a:r>
            <a:r>
              <a:rPr lang="en-AU" sz="2000" dirty="0"/>
              <a:t> Arduino Uno module with an ATMEGA328P processor and 16MHz external oscillator</a:t>
            </a:r>
            <a:endParaRPr lang="en-AU" sz="2000" b="1" dirty="0"/>
          </a:p>
          <a:p>
            <a:pPr marL="457200" indent="-457200" defTabSz="914400">
              <a:lnSpc>
                <a:spcPct val="90000"/>
              </a:lnSpc>
              <a:spcAft>
                <a:spcPts val="600"/>
              </a:spcAft>
              <a:buAutoNum type="arabicPeriod"/>
            </a:pPr>
            <a:endParaRPr lang="en-AU" sz="1000" b="1" dirty="0"/>
          </a:p>
          <a:p>
            <a:pPr marL="457200" indent="-457200" defTabSz="914400">
              <a:lnSpc>
                <a:spcPct val="90000"/>
              </a:lnSpc>
              <a:spcAft>
                <a:spcPts val="600"/>
              </a:spcAft>
              <a:buAutoNum type="arabicPeriod"/>
            </a:pPr>
            <a:r>
              <a:rPr lang="en-AU" sz="2000" b="1" dirty="0"/>
              <a:t>Radio Module – </a:t>
            </a:r>
            <a:r>
              <a:rPr lang="en-AU" sz="2000" dirty="0"/>
              <a:t>RFM96 LoRa radio module with 410-525MHz frequency range</a:t>
            </a:r>
            <a:endParaRPr lang="en-AU" sz="2000" b="1" dirty="0"/>
          </a:p>
          <a:p>
            <a:pPr marL="457200" indent="-457200" defTabSz="914400">
              <a:lnSpc>
                <a:spcPct val="90000"/>
              </a:lnSpc>
              <a:spcAft>
                <a:spcPts val="600"/>
              </a:spcAft>
              <a:buAutoNum type="arabicPeriod"/>
            </a:pPr>
            <a:endParaRPr lang="en-AU" sz="1000" b="1" dirty="0"/>
          </a:p>
          <a:p>
            <a:pPr marL="457200" indent="-457200" defTabSz="914400">
              <a:lnSpc>
                <a:spcPct val="90000"/>
              </a:lnSpc>
              <a:spcAft>
                <a:spcPts val="600"/>
              </a:spcAft>
              <a:buAutoNum type="arabicPeriod"/>
            </a:pPr>
            <a:r>
              <a:rPr lang="en-AU" sz="2000" b="1" dirty="0"/>
              <a:t>GPS Module –</a:t>
            </a:r>
            <a:r>
              <a:rPr lang="en-US" sz="2000" b="1" dirty="0"/>
              <a:t> </a:t>
            </a:r>
            <a:r>
              <a:rPr lang="en-AU" sz="2000" dirty="0"/>
              <a:t>U-</a:t>
            </a:r>
            <a:r>
              <a:rPr lang="en-AU" sz="2000" dirty="0" err="1"/>
              <a:t>Blox</a:t>
            </a:r>
            <a:r>
              <a:rPr lang="en-AU" sz="2000" dirty="0"/>
              <a:t> NEO-7M GNSS module with a Pulse-per-Second signal synchronised to Coordinated Universal Time (UTC)</a:t>
            </a:r>
            <a:endParaRPr lang="en-AU" sz="2000" b="1" dirty="0"/>
          </a:p>
        </p:txBody>
      </p:sp>
      <p:pic>
        <p:nvPicPr>
          <p:cNvPr id="3" name="Picture 2">
            <a:extLst>
              <a:ext uri="{FF2B5EF4-FFF2-40B4-BE49-F238E27FC236}">
                <a16:creationId xmlns:a16="http://schemas.microsoft.com/office/drawing/2014/main" id="{7445AF80-5BA7-475B-BE6A-1D2E61471E96}"/>
              </a:ext>
            </a:extLst>
          </p:cNvPr>
          <p:cNvPicPr>
            <a:picLocks noChangeAspect="1"/>
          </p:cNvPicPr>
          <p:nvPr/>
        </p:nvPicPr>
        <p:blipFill>
          <a:blip r:embed="rId2"/>
          <a:stretch>
            <a:fillRect/>
          </a:stretch>
        </p:blipFill>
        <p:spPr>
          <a:xfrm>
            <a:off x="5146938" y="4675233"/>
            <a:ext cx="5970257" cy="2044812"/>
          </a:xfrm>
          <a:prstGeom prst="rect">
            <a:avLst/>
          </a:prstGeom>
        </p:spPr>
      </p:pic>
    </p:spTree>
    <p:extLst>
      <p:ext uri="{BB962C8B-B14F-4D97-AF65-F5344CB8AC3E}">
        <p14:creationId xmlns:p14="http://schemas.microsoft.com/office/powerpoint/2010/main" val="670767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a:t>Introduction</a:t>
            </a:r>
            <a:endParaRPr lang="en-AU" dirty="0"/>
          </a:p>
        </p:txBody>
      </p:sp>
      <p:pic>
        <p:nvPicPr>
          <p:cNvPr id="4" name="Content Placeholder 3">
            <a:extLst>
              <a:ext uri="{FF2B5EF4-FFF2-40B4-BE49-F238E27FC236}">
                <a16:creationId xmlns:a16="http://schemas.microsoft.com/office/drawing/2014/main" id="{C91190D0-D249-4D72-98FA-6F13BD0B1D6C}"/>
              </a:ext>
            </a:extLst>
          </p:cNvPr>
          <p:cNvPicPr>
            <a:picLocks noGrp="1" noChangeAspect="1"/>
          </p:cNvPicPr>
          <p:nvPr>
            <p:ph idx="1"/>
          </p:nvPr>
        </p:nvPicPr>
        <p:blipFill>
          <a:blip r:embed="rId3"/>
          <a:stretch>
            <a:fillRect/>
          </a:stretch>
        </p:blipFill>
        <p:spPr>
          <a:xfrm>
            <a:off x="15034" y="1336229"/>
            <a:ext cx="6457685" cy="4565807"/>
          </a:xfrm>
          <a:prstGeom prst="rect">
            <a:avLst/>
          </a:prstGeom>
        </p:spPr>
      </p:pic>
      <p:sp>
        <p:nvSpPr>
          <p:cNvPr id="5" name="TextBox 4">
            <a:extLst>
              <a:ext uri="{FF2B5EF4-FFF2-40B4-BE49-F238E27FC236}">
                <a16:creationId xmlns:a16="http://schemas.microsoft.com/office/drawing/2014/main" id="{6F254843-8353-4363-B2FE-0A5B9421180B}"/>
              </a:ext>
            </a:extLst>
          </p:cNvPr>
          <p:cNvSpPr txBox="1"/>
          <p:nvPr/>
        </p:nvSpPr>
        <p:spPr>
          <a:xfrm>
            <a:off x="186647" y="5862376"/>
            <a:ext cx="6286072" cy="461665"/>
          </a:xfrm>
          <a:prstGeom prst="rect">
            <a:avLst/>
          </a:prstGeom>
          <a:noFill/>
        </p:spPr>
        <p:txBody>
          <a:bodyPr wrap="square" rtlCol="0">
            <a:spAutoFit/>
          </a:bodyPr>
          <a:lstStyle/>
          <a:p>
            <a:pPr algn="ctr"/>
            <a:r>
              <a:rPr lang="en-AU" sz="1200" dirty="0"/>
              <a:t>Source: Space Works, 2020 Nano/Microsatellite market forecast, 10</a:t>
            </a:r>
            <a:r>
              <a:rPr lang="en-AU" sz="1200" baseline="30000" dirty="0"/>
              <a:t>th</a:t>
            </a:r>
            <a:r>
              <a:rPr lang="en-AU" sz="1200" dirty="0"/>
              <a:t> edition, </a:t>
            </a:r>
          </a:p>
          <a:p>
            <a:pPr algn="ctr"/>
            <a:r>
              <a:rPr lang="en-AU" sz="1200" dirty="0"/>
              <a:t>Accessed at: </a:t>
            </a:r>
            <a:r>
              <a:rPr lang="en-AU" sz="1200" dirty="0">
                <a:hlinkClick r:id="rId4"/>
              </a:rPr>
              <a:t>https://www.spaceworks.aero/nano-microsatellite-forecast-10th-edition-2020/</a:t>
            </a:r>
            <a:endParaRPr lang="en-AU" sz="1200" dirty="0"/>
          </a:p>
        </p:txBody>
      </p:sp>
      <p:sp>
        <p:nvSpPr>
          <p:cNvPr id="6" name="TextBox 5">
            <a:extLst>
              <a:ext uri="{FF2B5EF4-FFF2-40B4-BE49-F238E27FC236}">
                <a16:creationId xmlns:a16="http://schemas.microsoft.com/office/drawing/2014/main" id="{DDB5B7C6-DE6D-4850-8641-63E05877F50A}"/>
              </a:ext>
            </a:extLst>
          </p:cNvPr>
          <p:cNvSpPr txBox="1"/>
          <p:nvPr/>
        </p:nvSpPr>
        <p:spPr>
          <a:xfrm>
            <a:off x="6472719" y="2644170"/>
            <a:ext cx="5532634" cy="1569660"/>
          </a:xfrm>
          <a:prstGeom prst="rect">
            <a:avLst/>
          </a:prstGeom>
          <a:noFill/>
        </p:spPr>
        <p:txBody>
          <a:bodyPr wrap="square" rtlCol="0">
            <a:spAutoFit/>
          </a:bodyPr>
          <a:lstStyle/>
          <a:p>
            <a:r>
              <a:rPr lang="en-AU" sz="2600" b="1"/>
              <a:t>“SpaceWorks estimates 1,800 – 2,400 nano/microsatellites will require launch over the next 5 years”</a:t>
            </a:r>
          </a:p>
          <a:p>
            <a:r>
              <a:rPr lang="en-AU"/>
              <a:t>2020 Nano/Microsatellites market forecast, 10</a:t>
            </a:r>
            <a:r>
              <a:rPr lang="en-AU" baseline="30000"/>
              <a:t>th</a:t>
            </a:r>
            <a:r>
              <a:rPr lang="en-AU"/>
              <a:t> Edition</a:t>
            </a:r>
            <a:endParaRPr lang="en-AU" dirty="0"/>
          </a:p>
        </p:txBody>
      </p:sp>
    </p:spTree>
    <p:extLst>
      <p:ext uri="{BB962C8B-B14F-4D97-AF65-F5344CB8AC3E}">
        <p14:creationId xmlns:p14="http://schemas.microsoft.com/office/powerpoint/2010/main" val="385093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Ground receiving station</a:t>
            </a:r>
          </a:p>
        </p:txBody>
      </p:sp>
      <p:pic>
        <p:nvPicPr>
          <p:cNvPr id="3" name="Picture 2">
            <a:extLst>
              <a:ext uri="{FF2B5EF4-FFF2-40B4-BE49-F238E27FC236}">
                <a16:creationId xmlns:a16="http://schemas.microsoft.com/office/drawing/2014/main" id="{4EA00E16-33B6-4C98-B119-718682247C50}"/>
              </a:ext>
            </a:extLst>
          </p:cNvPr>
          <p:cNvPicPr>
            <a:picLocks noChangeAspect="1"/>
          </p:cNvPicPr>
          <p:nvPr/>
        </p:nvPicPr>
        <p:blipFill>
          <a:blip r:embed="rId2"/>
          <a:stretch>
            <a:fillRect/>
          </a:stretch>
        </p:blipFill>
        <p:spPr>
          <a:xfrm>
            <a:off x="0" y="1433782"/>
            <a:ext cx="7647709" cy="5059093"/>
          </a:xfrm>
          <a:prstGeom prst="rect">
            <a:avLst/>
          </a:prstGeom>
        </p:spPr>
      </p:pic>
      <p:sp>
        <p:nvSpPr>
          <p:cNvPr id="5" name="TextBox 4">
            <a:extLst>
              <a:ext uri="{FF2B5EF4-FFF2-40B4-BE49-F238E27FC236}">
                <a16:creationId xmlns:a16="http://schemas.microsoft.com/office/drawing/2014/main" id="{3565DBC5-5A54-4D9B-82C1-6A734F19CC8E}"/>
              </a:ext>
            </a:extLst>
          </p:cNvPr>
          <p:cNvSpPr txBox="1"/>
          <p:nvPr/>
        </p:nvSpPr>
        <p:spPr>
          <a:xfrm>
            <a:off x="5951913" y="1309784"/>
            <a:ext cx="5885411" cy="3447098"/>
          </a:xfrm>
          <a:prstGeom prst="rect">
            <a:avLst/>
          </a:prstGeom>
          <a:noFill/>
        </p:spPr>
        <p:txBody>
          <a:bodyPr wrap="square" rtlCol="0">
            <a:spAutoFit/>
          </a:bodyPr>
          <a:lstStyle/>
          <a:p>
            <a:pPr algn="ctr"/>
            <a:r>
              <a:rPr lang="en-AU" sz="2000" b="1" dirty="0">
                <a:solidFill>
                  <a:srgbClr val="0070C0"/>
                </a:solidFill>
              </a:rPr>
              <a:t>Ground receiving station software cycle</a:t>
            </a:r>
          </a:p>
          <a:p>
            <a:pPr marL="285750" indent="-285750">
              <a:buFont typeface="Arial" panose="020B0604020202020204" pitchFamily="34" charset="0"/>
              <a:buChar char="•"/>
            </a:pPr>
            <a:r>
              <a:rPr lang="en-AU" dirty="0"/>
              <a:t>The ground station captures the data from each received data packet and records the number of processor cycle cycles that have occurred (the first </a:t>
            </a:r>
            <a:r>
              <a:rPr lang="en-AU" dirty="0" err="1"/>
              <a:t>Rx’ed</a:t>
            </a:r>
            <a:r>
              <a:rPr lang="en-AU" dirty="0"/>
              <a:t> signal resets the clock count)</a:t>
            </a:r>
          </a:p>
          <a:p>
            <a:pPr marL="285750" indent="-285750">
              <a:buFont typeface="Arial" panose="020B0604020202020204" pitchFamily="34" charset="0"/>
              <a:buChar char="•"/>
            </a:pPr>
            <a:r>
              <a:rPr lang="en-AU" dirty="0"/>
              <a:t>After the telemetry data is received, it captures the GNSS data (with the current UTC and global position) and the number of clock cycles at the next PPS pulse</a:t>
            </a:r>
          </a:p>
          <a:p>
            <a:pPr marL="285750" indent="-285750">
              <a:buFont typeface="Arial" panose="020B0604020202020204" pitchFamily="34" charset="0"/>
              <a:buChar char="•"/>
            </a:pPr>
            <a:r>
              <a:rPr lang="en-AU" dirty="0"/>
              <a:t>The number of clock cycles between the next 3 GNSS PPS signals are collected and averaged to determine the current frequency of the external oscillator (used to calculate the length of the clock cycle)</a:t>
            </a:r>
          </a:p>
        </p:txBody>
      </p:sp>
      <p:sp>
        <p:nvSpPr>
          <p:cNvPr id="6" name="TextBox 5">
            <a:extLst>
              <a:ext uri="{FF2B5EF4-FFF2-40B4-BE49-F238E27FC236}">
                <a16:creationId xmlns:a16="http://schemas.microsoft.com/office/drawing/2014/main" id="{0DB9F87F-D802-431B-B61E-912CF3FD971D}"/>
              </a:ext>
            </a:extLst>
          </p:cNvPr>
          <p:cNvSpPr txBox="1"/>
          <p:nvPr/>
        </p:nvSpPr>
        <p:spPr>
          <a:xfrm>
            <a:off x="7514705" y="4632883"/>
            <a:ext cx="4322619" cy="2031325"/>
          </a:xfrm>
          <a:prstGeom prst="rect">
            <a:avLst/>
          </a:prstGeom>
          <a:noFill/>
        </p:spPr>
        <p:txBody>
          <a:bodyPr wrap="square" rtlCol="0">
            <a:spAutoFit/>
          </a:bodyPr>
          <a:lstStyle/>
          <a:p>
            <a:pPr marL="285750" indent="-285750">
              <a:buFont typeface="Arial" panose="020B0604020202020204" pitchFamily="34" charset="0"/>
              <a:buChar char="•"/>
            </a:pPr>
            <a:r>
              <a:rPr lang="en-AU" dirty="0"/>
              <a:t>The length of clock cycles is used to calculate the time of arrival of each received RF signal with reference to the recorded current UTC</a:t>
            </a:r>
          </a:p>
          <a:p>
            <a:pPr marL="285750" indent="-285750">
              <a:buFont typeface="Arial" panose="020B0604020202020204" pitchFamily="34" charset="0"/>
              <a:buChar char="•"/>
            </a:pPr>
            <a:r>
              <a:rPr lang="en-AU" dirty="0"/>
              <a:t>The collected data is then passed through the serial connection to a peripheral device for post processing</a:t>
            </a:r>
          </a:p>
        </p:txBody>
      </p:sp>
    </p:spTree>
    <p:extLst>
      <p:ext uri="{BB962C8B-B14F-4D97-AF65-F5344CB8AC3E}">
        <p14:creationId xmlns:p14="http://schemas.microsoft.com/office/powerpoint/2010/main" val="3813489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Ground receiving station</a:t>
            </a:r>
          </a:p>
        </p:txBody>
      </p:sp>
      <p:sp>
        <p:nvSpPr>
          <p:cNvPr id="5" name="TextBox 4">
            <a:extLst>
              <a:ext uri="{FF2B5EF4-FFF2-40B4-BE49-F238E27FC236}">
                <a16:creationId xmlns:a16="http://schemas.microsoft.com/office/drawing/2014/main" id="{A2046B9F-4019-495E-AEED-6A71B0D32AF6}"/>
              </a:ext>
            </a:extLst>
          </p:cNvPr>
          <p:cNvSpPr txBox="1"/>
          <p:nvPr/>
        </p:nvSpPr>
        <p:spPr>
          <a:xfrm>
            <a:off x="534256" y="1213218"/>
            <a:ext cx="7113452" cy="2554545"/>
          </a:xfrm>
          <a:prstGeom prst="rect">
            <a:avLst/>
          </a:prstGeom>
          <a:noFill/>
        </p:spPr>
        <p:txBody>
          <a:bodyPr wrap="square" rtlCol="0">
            <a:spAutoFit/>
          </a:bodyPr>
          <a:lstStyle/>
          <a:p>
            <a:r>
              <a:rPr lang="en-AU" sz="2000" dirty="0"/>
              <a:t>The high resolution of the timing function built into the Arduino IDE (4ms) led to the development of using the clock cycles of the ATMEGA328P processor to measure time. </a:t>
            </a:r>
          </a:p>
          <a:p>
            <a:endParaRPr lang="en-AU" sz="2000" dirty="0"/>
          </a:p>
          <a:p>
            <a:r>
              <a:rPr lang="en-AU" sz="2000" dirty="0"/>
              <a:t>Time is measured by counting of the number of clock cycles that occur between events using the processor 16-Bit </a:t>
            </a:r>
            <a:r>
              <a:rPr lang="en-AU" sz="2000" i="1" dirty="0"/>
              <a:t>Timer1</a:t>
            </a:r>
            <a:r>
              <a:rPr lang="en-AU" sz="2000" dirty="0"/>
              <a:t> with the resolution of each clock cycle being 62.5ns (16MHz external oscillator with no external influences)</a:t>
            </a:r>
          </a:p>
        </p:txBody>
      </p:sp>
      <p:pic>
        <p:nvPicPr>
          <p:cNvPr id="4" name="Picture 3">
            <a:extLst>
              <a:ext uri="{FF2B5EF4-FFF2-40B4-BE49-F238E27FC236}">
                <a16:creationId xmlns:a16="http://schemas.microsoft.com/office/drawing/2014/main" id="{8299EA3E-2873-4D36-BEAE-591095650CE4}"/>
              </a:ext>
            </a:extLst>
          </p:cNvPr>
          <p:cNvPicPr>
            <a:picLocks noChangeAspect="1"/>
          </p:cNvPicPr>
          <p:nvPr/>
        </p:nvPicPr>
        <p:blipFill>
          <a:blip r:embed="rId3"/>
          <a:stretch>
            <a:fillRect/>
          </a:stretch>
        </p:blipFill>
        <p:spPr>
          <a:xfrm rot="5400000">
            <a:off x="8576783" y="284143"/>
            <a:ext cx="2477171" cy="4335321"/>
          </a:xfrm>
          <a:prstGeom prst="rect">
            <a:avLst/>
          </a:prstGeom>
        </p:spPr>
      </p:pic>
      <p:sp>
        <p:nvSpPr>
          <p:cNvPr id="7" name="TextBox 6">
            <a:extLst>
              <a:ext uri="{FF2B5EF4-FFF2-40B4-BE49-F238E27FC236}">
                <a16:creationId xmlns:a16="http://schemas.microsoft.com/office/drawing/2014/main" id="{871A84E9-598B-48FD-9A8D-75A7AA9A22B1}"/>
              </a:ext>
            </a:extLst>
          </p:cNvPr>
          <p:cNvSpPr txBox="1"/>
          <p:nvPr/>
        </p:nvSpPr>
        <p:spPr>
          <a:xfrm>
            <a:off x="534256" y="3878997"/>
            <a:ext cx="11372573" cy="2554545"/>
          </a:xfrm>
          <a:prstGeom prst="rect">
            <a:avLst/>
          </a:prstGeom>
          <a:noFill/>
        </p:spPr>
        <p:txBody>
          <a:bodyPr wrap="square" rtlCol="0">
            <a:spAutoFit/>
          </a:bodyPr>
          <a:lstStyle/>
          <a:p>
            <a:r>
              <a:rPr lang="en-AU" sz="2000" dirty="0"/>
              <a:t>The identified sources of uncertainty in the time measurement that required testing were:</a:t>
            </a:r>
          </a:p>
          <a:p>
            <a:endParaRPr lang="en-AU" sz="2000" dirty="0"/>
          </a:p>
          <a:p>
            <a:pPr marL="457200" indent="-457200">
              <a:buFont typeface="+mj-lt"/>
              <a:buAutoNum type="arabicPeriod"/>
            </a:pPr>
            <a:r>
              <a:rPr lang="en-AU" sz="2000" dirty="0"/>
              <a:t>The resolution of using the Arduino built-in timing function, </a:t>
            </a:r>
            <a:r>
              <a:rPr lang="en-AU" sz="2000" i="1" dirty="0"/>
              <a:t>micros()</a:t>
            </a:r>
            <a:r>
              <a:rPr lang="en-AU" sz="2000" dirty="0"/>
              <a:t> – led to using the clock counting</a:t>
            </a:r>
            <a:endParaRPr lang="en-AU" sz="2000" i="1" dirty="0"/>
          </a:p>
          <a:p>
            <a:pPr marL="457200" indent="-457200">
              <a:buFont typeface="+mj-lt"/>
              <a:buAutoNum type="arabicPeriod"/>
            </a:pPr>
            <a:r>
              <a:rPr lang="en-AU" sz="2000" dirty="0"/>
              <a:t>The number of clock cycles taken to carry out a Interrupt Service Routine (ISR)</a:t>
            </a:r>
          </a:p>
          <a:p>
            <a:pPr marL="457200" indent="-457200">
              <a:buFont typeface="+mj-lt"/>
              <a:buAutoNum type="arabicPeriod"/>
            </a:pPr>
            <a:r>
              <a:rPr lang="en-AU" sz="2000" dirty="0"/>
              <a:t>The drift in the oscillator frequency due to temperature, tolerances and other sources of error</a:t>
            </a:r>
          </a:p>
          <a:p>
            <a:pPr marL="457200" indent="-457200">
              <a:buFont typeface="+mj-lt"/>
              <a:buAutoNum type="arabicPeriod"/>
            </a:pPr>
            <a:r>
              <a:rPr lang="en-AU" sz="2000" dirty="0"/>
              <a:t>The tolerance of the GNSS PPS signal</a:t>
            </a:r>
          </a:p>
          <a:p>
            <a:pPr marL="457200" indent="-457200">
              <a:buFont typeface="+mj-lt"/>
              <a:buAutoNum type="arabicPeriod"/>
            </a:pPr>
            <a:r>
              <a:rPr lang="en-AU" sz="2000" dirty="0"/>
              <a:t>The accuracy of the ground station GNSS position</a:t>
            </a:r>
          </a:p>
          <a:p>
            <a:pPr marL="457200" indent="-457200">
              <a:buFont typeface="+mj-lt"/>
              <a:buAutoNum type="arabicPeriod"/>
            </a:pPr>
            <a:r>
              <a:rPr lang="en-AU" sz="2000" dirty="0"/>
              <a:t>The time taken for the LoRa module software to process and make the data available</a:t>
            </a:r>
          </a:p>
        </p:txBody>
      </p:sp>
    </p:spTree>
    <p:extLst>
      <p:ext uri="{BB962C8B-B14F-4D97-AF65-F5344CB8AC3E}">
        <p14:creationId xmlns:p14="http://schemas.microsoft.com/office/powerpoint/2010/main" val="1143746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Ground receiving station</a:t>
            </a:r>
          </a:p>
        </p:txBody>
      </p:sp>
      <p:sp>
        <p:nvSpPr>
          <p:cNvPr id="5" name="TextBox 4">
            <a:extLst>
              <a:ext uri="{FF2B5EF4-FFF2-40B4-BE49-F238E27FC236}">
                <a16:creationId xmlns:a16="http://schemas.microsoft.com/office/drawing/2014/main" id="{A2046B9F-4019-495E-AEED-6A71B0D32AF6}"/>
              </a:ext>
            </a:extLst>
          </p:cNvPr>
          <p:cNvSpPr txBox="1"/>
          <p:nvPr/>
        </p:nvSpPr>
        <p:spPr>
          <a:xfrm>
            <a:off x="534256" y="1213218"/>
            <a:ext cx="11332396" cy="2246769"/>
          </a:xfrm>
          <a:prstGeom prst="rect">
            <a:avLst/>
          </a:prstGeom>
          <a:noFill/>
        </p:spPr>
        <p:txBody>
          <a:bodyPr wrap="square" rtlCol="0">
            <a:spAutoFit/>
          </a:bodyPr>
          <a:lstStyle/>
          <a:p>
            <a:r>
              <a:rPr lang="en-AU" sz="2000" dirty="0"/>
              <a:t>The testing of the ground station measured the following uncertainty in timing or distance measurement:</a:t>
            </a:r>
          </a:p>
          <a:p>
            <a:endParaRPr lang="en-AU" sz="2000" dirty="0"/>
          </a:p>
          <a:p>
            <a:pPr marL="457200" indent="-457200">
              <a:buFont typeface="+mj-lt"/>
              <a:buAutoNum type="arabicPeriod"/>
            </a:pPr>
            <a:r>
              <a:rPr lang="en-AU" sz="2000" dirty="0"/>
              <a:t>±3 clock cycles in using the TIMER1 clock counting technique, equates to 56.5m</a:t>
            </a:r>
          </a:p>
          <a:p>
            <a:pPr marL="457200" indent="-457200">
              <a:buFont typeface="+mj-lt"/>
              <a:buAutoNum type="arabicPeriod"/>
            </a:pPr>
            <a:r>
              <a:rPr lang="en-AU" sz="2000" dirty="0"/>
              <a:t>A negligible error in averaging the oscillator frequency, &lt;2fs</a:t>
            </a:r>
          </a:p>
          <a:p>
            <a:pPr marL="457200" indent="-457200">
              <a:buFont typeface="+mj-lt"/>
              <a:buAutoNum type="arabicPeriod"/>
            </a:pPr>
            <a:r>
              <a:rPr lang="en-AU" sz="2000" dirty="0"/>
              <a:t>30ns tolerance of the GNSS PPS signal, equates to 9m</a:t>
            </a:r>
          </a:p>
          <a:p>
            <a:pPr marL="457200" indent="-457200">
              <a:buFont typeface="+mj-lt"/>
              <a:buAutoNum type="arabicPeriod"/>
            </a:pPr>
            <a:r>
              <a:rPr lang="en-AU" sz="2000" dirty="0"/>
              <a:t>Tolerance of the GNSS position, 10m</a:t>
            </a:r>
          </a:p>
          <a:p>
            <a:pPr marL="457200" indent="-457200">
              <a:buFont typeface="+mj-lt"/>
              <a:buAutoNum type="arabicPeriod"/>
            </a:pPr>
            <a:r>
              <a:rPr lang="en-AU" sz="2000" dirty="0"/>
              <a:t>5µs difference in LoRa processing time between 2 modules, 1.2km</a:t>
            </a:r>
          </a:p>
        </p:txBody>
      </p:sp>
      <p:pic>
        <p:nvPicPr>
          <p:cNvPr id="3" name="Picture 2">
            <a:extLst>
              <a:ext uri="{FF2B5EF4-FFF2-40B4-BE49-F238E27FC236}">
                <a16:creationId xmlns:a16="http://schemas.microsoft.com/office/drawing/2014/main" id="{78CA2045-FA2B-46CA-8F8A-9A73FF34D5A2}"/>
              </a:ext>
            </a:extLst>
          </p:cNvPr>
          <p:cNvPicPr>
            <a:picLocks noChangeAspect="1"/>
          </p:cNvPicPr>
          <p:nvPr/>
        </p:nvPicPr>
        <p:blipFill>
          <a:blip r:embed="rId3"/>
          <a:stretch>
            <a:fillRect/>
          </a:stretch>
        </p:blipFill>
        <p:spPr>
          <a:xfrm>
            <a:off x="236738" y="3705791"/>
            <a:ext cx="6363568" cy="2875266"/>
          </a:xfrm>
          <a:prstGeom prst="rect">
            <a:avLst/>
          </a:prstGeom>
        </p:spPr>
      </p:pic>
      <p:sp>
        <p:nvSpPr>
          <p:cNvPr id="6" name="TextBox 5">
            <a:extLst>
              <a:ext uri="{FF2B5EF4-FFF2-40B4-BE49-F238E27FC236}">
                <a16:creationId xmlns:a16="http://schemas.microsoft.com/office/drawing/2014/main" id="{EFD03AA5-E782-4F96-84D0-9DC10FCD8108}"/>
              </a:ext>
            </a:extLst>
          </p:cNvPr>
          <p:cNvSpPr txBox="1"/>
          <p:nvPr/>
        </p:nvSpPr>
        <p:spPr>
          <a:xfrm>
            <a:off x="6833062" y="3705790"/>
            <a:ext cx="5358938" cy="2246769"/>
          </a:xfrm>
          <a:prstGeom prst="rect">
            <a:avLst/>
          </a:prstGeom>
          <a:noFill/>
        </p:spPr>
        <p:txBody>
          <a:bodyPr wrap="square" rtlCol="0">
            <a:spAutoFit/>
          </a:bodyPr>
          <a:lstStyle/>
          <a:p>
            <a:r>
              <a:rPr lang="en-AU" sz="2000" dirty="0"/>
              <a:t>The total expected uncertainty when measuring the difference of time arrival between two ground stations was estimated to be 5.25µs.</a:t>
            </a:r>
          </a:p>
          <a:p>
            <a:endParaRPr lang="en-AU" sz="2000" dirty="0"/>
          </a:p>
          <a:p>
            <a:r>
              <a:rPr lang="en-AU" sz="2000" dirty="0"/>
              <a:t>This equates to an error of 1.58kms when estimating the position using the DTOA ranging technique.</a:t>
            </a:r>
          </a:p>
        </p:txBody>
      </p:sp>
      <p:sp>
        <p:nvSpPr>
          <p:cNvPr id="4" name="Arc 3">
            <a:extLst>
              <a:ext uri="{FF2B5EF4-FFF2-40B4-BE49-F238E27FC236}">
                <a16:creationId xmlns:a16="http://schemas.microsoft.com/office/drawing/2014/main" id="{7A4AF8A5-DD23-4EB2-B45A-E2ED8878A19C}"/>
              </a:ext>
            </a:extLst>
          </p:cNvPr>
          <p:cNvSpPr/>
          <p:nvPr/>
        </p:nvSpPr>
        <p:spPr>
          <a:xfrm rot="13228851">
            <a:off x="4112102" y="4272360"/>
            <a:ext cx="1291904" cy="1384183"/>
          </a:xfrm>
          <a:prstGeom prst="arc">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 name="Arc 6">
            <a:extLst>
              <a:ext uri="{FF2B5EF4-FFF2-40B4-BE49-F238E27FC236}">
                <a16:creationId xmlns:a16="http://schemas.microsoft.com/office/drawing/2014/main" id="{2900BAF2-B5BE-4C60-99F5-27EEC742EA07}"/>
              </a:ext>
            </a:extLst>
          </p:cNvPr>
          <p:cNvSpPr/>
          <p:nvPr/>
        </p:nvSpPr>
        <p:spPr>
          <a:xfrm rot="13228851">
            <a:off x="4420333" y="4405452"/>
            <a:ext cx="1048634" cy="1144213"/>
          </a:xfrm>
          <a:prstGeom prst="arc">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8" name="Arc 7">
            <a:extLst>
              <a:ext uri="{FF2B5EF4-FFF2-40B4-BE49-F238E27FC236}">
                <a16:creationId xmlns:a16="http://schemas.microsoft.com/office/drawing/2014/main" id="{2C557993-FAB2-4A32-9A95-E09F508D5F15}"/>
              </a:ext>
            </a:extLst>
          </p:cNvPr>
          <p:cNvSpPr/>
          <p:nvPr/>
        </p:nvSpPr>
        <p:spPr>
          <a:xfrm rot="13228851">
            <a:off x="4658501" y="4529740"/>
            <a:ext cx="886623" cy="939721"/>
          </a:xfrm>
          <a:prstGeom prst="arc">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9" name="Arc 8">
            <a:extLst>
              <a:ext uri="{FF2B5EF4-FFF2-40B4-BE49-F238E27FC236}">
                <a16:creationId xmlns:a16="http://schemas.microsoft.com/office/drawing/2014/main" id="{FFACFC03-E77F-4628-8428-BA8FF63E1D90}"/>
              </a:ext>
            </a:extLst>
          </p:cNvPr>
          <p:cNvSpPr/>
          <p:nvPr/>
        </p:nvSpPr>
        <p:spPr>
          <a:xfrm rot="13228851">
            <a:off x="4903954" y="4614194"/>
            <a:ext cx="609299" cy="755307"/>
          </a:xfrm>
          <a:prstGeom prst="arc">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 name="Arc 9">
            <a:extLst>
              <a:ext uri="{FF2B5EF4-FFF2-40B4-BE49-F238E27FC236}">
                <a16:creationId xmlns:a16="http://schemas.microsoft.com/office/drawing/2014/main" id="{54614EF8-E572-4CC9-A784-DBB9B019B79F}"/>
              </a:ext>
            </a:extLst>
          </p:cNvPr>
          <p:cNvSpPr/>
          <p:nvPr/>
        </p:nvSpPr>
        <p:spPr>
          <a:xfrm rot="13228851">
            <a:off x="3795355" y="4136153"/>
            <a:ext cx="1559990" cy="1682809"/>
          </a:xfrm>
          <a:prstGeom prst="arc">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1" name="Arc 10">
            <a:extLst>
              <a:ext uri="{FF2B5EF4-FFF2-40B4-BE49-F238E27FC236}">
                <a16:creationId xmlns:a16="http://schemas.microsoft.com/office/drawing/2014/main" id="{B6BE794E-8BB4-49FB-AEFF-81DF0BBFD3A9}"/>
              </a:ext>
            </a:extLst>
          </p:cNvPr>
          <p:cNvSpPr/>
          <p:nvPr/>
        </p:nvSpPr>
        <p:spPr>
          <a:xfrm rot="13228851">
            <a:off x="3411158" y="4114538"/>
            <a:ext cx="1811708" cy="1786997"/>
          </a:xfrm>
          <a:prstGeom prst="arc">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2" name="Arc 11">
            <a:extLst>
              <a:ext uri="{FF2B5EF4-FFF2-40B4-BE49-F238E27FC236}">
                <a16:creationId xmlns:a16="http://schemas.microsoft.com/office/drawing/2014/main" id="{D3A4A4BF-0FFB-4CE4-A73E-697D2A17B94E}"/>
              </a:ext>
            </a:extLst>
          </p:cNvPr>
          <p:cNvSpPr/>
          <p:nvPr/>
        </p:nvSpPr>
        <p:spPr>
          <a:xfrm rot="13228851">
            <a:off x="3021359" y="4014897"/>
            <a:ext cx="2119177" cy="2033483"/>
          </a:xfrm>
          <a:prstGeom prst="arc">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3" name="Arc 12">
            <a:extLst>
              <a:ext uri="{FF2B5EF4-FFF2-40B4-BE49-F238E27FC236}">
                <a16:creationId xmlns:a16="http://schemas.microsoft.com/office/drawing/2014/main" id="{E5EF9950-D762-45BB-82DF-8C2EB8BDC771}"/>
              </a:ext>
            </a:extLst>
          </p:cNvPr>
          <p:cNvSpPr/>
          <p:nvPr/>
        </p:nvSpPr>
        <p:spPr>
          <a:xfrm rot="13228851">
            <a:off x="2735551" y="3785553"/>
            <a:ext cx="2293372" cy="2503887"/>
          </a:xfrm>
          <a:prstGeom prst="arc">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 name="Arc 13">
            <a:extLst>
              <a:ext uri="{FF2B5EF4-FFF2-40B4-BE49-F238E27FC236}">
                <a16:creationId xmlns:a16="http://schemas.microsoft.com/office/drawing/2014/main" id="{C4D9B38E-8D2D-499E-9406-D83EBB3B54B9}"/>
              </a:ext>
            </a:extLst>
          </p:cNvPr>
          <p:cNvSpPr/>
          <p:nvPr/>
        </p:nvSpPr>
        <p:spPr>
          <a:xfrm rot="13228851">
            <a:off x="2299062" y="3836704"/>
            <a:ext cx="2655917" cy="2615061"/>
          </a:xfrm>
          <a:prstGeom prst="arc">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3473777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Ground receiving station</a:t>
            </a:r>
          </a:p>
        </p:txBody>
      </p:sp>
      <p:sp>
        <p:nvSpPr>
          <p:cNvPr id="5" name="TextBox 4">
            <a:extLst>
              <a:ext uri="{FF2B5EF4-FFF2-40B4-BE49-F238E27FC236}">
                <a16:creationId xmlns:a16="http://schemas.microsoft.com/office/drawing/2014/main" id="{A2046B9F-4019-495E-AEED-6A71B0D32AF6}"/>
              </a:ext>
            </a:extLst>
          </p:cNvPr>
          <p:cNvSpPr txBox="1"/>
          <p:nvPr/>
        </p:nvSpPr>
        <p:spPr>
          <a:xfrm>
            <a:off x="534256" y="1213218"/>
            <a:ext cx="11332396" cy="2862322"/>
          </a:xfrm>
          <a:prstGeom prst="rect">
            <a:avLst/>
          </a:prstGeom>
          <a:noFill/>
        </p:spPr>
        <p:txBody>
          <a:bodyPr wrap="square" rtlCol="0">
            <a:spAutoFit/>
          </a:bodyPr>
          <a:lstStyle/>
          <a:p>
            <a:r>
              <a:rPr lang="en-AU" sz="2000" dirty="0"/>
              <a:t>During the final verification testing, the uncertainty in determining the time difference of arrival was found to be 1.5ms to 1.7ms which is a TDOA distance calculation error of 450-510ms. </a:t>
            </a:r>
          </a:p>
          <a:p>
            <a:endParaRPr lang="en-AU" sz="2000" dirty="0"/>
          </a:p>
          <a:p>
            <a:r>
              <a:rPr lang="en-AU" sz="2000" dirty="0"/>
              <a:t>The mostly likely cause of the increase in uncertainty is the method in which the clock counting ISR is implemented in the more complex ground station software cycle. </a:t>
            </a:r>
          </a:p>
          <a:p>
            <a:endParaRPr lang="en-AU" sz="2000" dirty="0"/>
          </a:p>
          <a:p>
            <a:r>
              <a:rPr lang="en-AU" sz="2000" dirty="0"/>
              <a:t>Further investigation to reduce the uncertainty in the time measurement process, with a focus on utilising a timer capture mode, is required before a reliable TDOA algorithm can be used to estimate the satellites position.</a:t>
            </a:r>
          </a:p>
        </p:txBody>
      </p:sp>
    </p:spTree>
    <p:extLst>
      <p:ext uri="{BB962C8B-B14F-4D97-AF65-F5344CB8AC3E}">
        <p14:creationId xmlns:p14="http://schemas.microsoft.com/office/powerpoint/2010/main" val="2062941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a:t>Conclusion</a:t>
            </a:r>
            <a:endParaRPr lang="en-AU" dirty="0"/>
          </a:p>
        </p:txBody>
      </p:sp>
      <p:sp>
        <p:nvSpPr>
          <p:cNvPr id="5" name="TextBox 4">
            <a:extLst>
              <a:ext uri="{FF2B5EF4-FFF2-40B4-BE49-F238E27FC236}">
                <a16:creationId xmlns:a16="http://schemas.microsoft.com/office/drawing/2014/main" id="{A2046B9F-4019-495E-AEED-6A71B0D32AF6}"/>
              </a:ext>
            </a:extLst>
          </p:cNvPr>
          <p:cNvSpPr txBox="1"/>
          <p:nvPr/>
        </p:nvSpPr>
        <p:spPr>
          <a:xfrm>
            <a:off x="534255" y="1213218"/>
            <a:ext cx="7346210" cy="2677656"/>
          </a:xfrm>
          <a:prstGeom prst="rect">
            <a:avLst/>
          </a:prstGeom>
          <a:noFill/>
        </p:spPr>
        <p:txBody>
          <a:bodyPr wrap="square" rtlCol="0">
            <a:spAutoFit/>
          </a:bodyPr>
          <a:lstStyle/>
          <a:p>
            <a:r>
              <a:rPr lang="en-GB" sz="2400" dirty="0"/>
              <a:t>The aim of this project was to produce an initial prototype design for a self-contained and independent radio beacon that can transfer data from a small satellite in a low earth orbit. The project was extended to include a prototype design for the ground receive station with a tracking function.</a:t>
            </a:r>
          </a:p>
          <a:p>
            <a:endParaRPr lang="en-AU" sz="2400" dirty="0"/>
          </a:p>
        </p:txBody>
      </p:sp>
      <p:pic>
        <p:nvPicPr>
          <p:cNvPr id="4" name="Picture 3">
            <a:extLst>
              <a:ext uri="{FF2B5EF4-FFF2-40B4-BE49-F238E27FC236}">
                <a16:creationId xmlns:a16="http://schemas.microsoft.com/office/drawing/2014/main" id="{B33EF7F3-5E74-4947-8F0E-DC4969CE74F0}"/>
              </a:ext>
            </a:extLst>
          </p:cNvPr>
          <p:cNvPicPr>
            <a:picLocks noChangeAspect="1"/>
          </p:cNvPicPr>
          <p:nvPr/>
        </p:nvPicPr>
        <p:blipFill>
          <a:blip r:embed="rId3"/>
          <a:stretch>
            <a:fillRect/>
          </a:stretch>
        </p:blipFill>
        <p:spPr>
          <a:xfrm>
            <a:off x="7880465" y="1213218"/>
            <a:ext cx="4150210" cy="2169168"/>
          </a:xfrm>
          <a:prstGeom prst="rect">
            <a:avLst/>
          </a:prstGeom>
        </p:spPr>
      </p:pic>
      <p:sp>
        <p:nvSpPr>
          <p:cNvPr id="7" name="TextBox 6">
            <a:extLst>
              <a:ext uri="{FF2B5EF4-FFF2-40B4-BE49-F238E27FC236}">
                <a16:creationId xmlns:a16="http://schemas.microsoft.com/office/drawing/2014/main" id="{5A83061A-84E0-438C-B23F-D32BA6F78E82}"/>
              </a:ext>
            </a:extLst>
          </p:cNvPr>
          <p:cNvSpPr txBox="1"/>
          <p:nvPr/>
        </p:nvSpPr>
        <p:spPr>
          <a:xfrm>
            <a:off x="534255" y="3519850"/>
            <a:ext cx="11319694" cy="3046988"/>
          </a:xfrm>
          <a:prstGeom prst="rect">
            <a:avLst/>
          </a:prstGeom>
          <a:noFill/>
        </p:spPr>
        <p:txBody>
          <a:bodyPr wrap="square" rtlCol="0">
            <a:spAutoFit/>
          </a:bodyPr>
          <a:lstStyle/>
          <a:p>
            <a:endParaRPr lang="en-AU" sz="2400" dirty="0"/>
          </a:p>
          <a:p>
            <a:r>
              <a:rPr lang="en-GB" sz="2400" dirty="0"/>
              <a:t>The Satellite radio beacon prototype design has been tested and verified to be capable of:</a:t>
            </a:r>
          </a:p>
          <a:p>
            <a:endParaRPr lang="en-AU" sz="2400" dirty="0"/>
          </a:p>
          <a:p>
            <a:pPr marL="342900" lvl="0" indent="-342900">
              <a:buFont typeface="Arial" panose="020B0604020202020204" pitchFamily="34" charset="0"/>
              <a:buChar char="•"/>
            </a:pPr>
            <a:r>
              <a:rPr lang="en-GB" sz="2400" dirty="0"/>
              <a:t>Operating with no input from any other satellite system</a:t>
            </a:r>
            <a:endParaRPr lang="en-AU" sz="2400" dirty="0"/>
          </a:p>
          <a:p>
            <a:pPr marL="342900" lvl="0" indent="-342900">
              <a:buFont typeface="Arial" panose="020B0604020202020204" pitchFamily="34" charset="0"/>
              <a:buChar char="•"/>
            </a:pPr>
            <a:r>
              <a:rPr lang="en-GB" sz="2400" dirty="0"/>
              <a:t>Collecting telemetry data from other satellite systems</a:t>
            </a:r>
            <a:endParaRPr lang="en-AU" sz="2400" dirty="0"/>
          </a:p>
          <a:p>
            <a:pPr marL="342900" lvl="0" indent="-342900">
              <a:buFont typeface="Arial" panose="020B0604020202020204" pitchFamily="34" charset="0"/>
              <a:buChar char="•"/>
            </a:pPr>
            <a:r>
              <a:rPr lang="en-GB" sz="2400" dirty="0"/>
              <a:t>Sustaining beacon operation using a singular solar panel</a:t>
            </a:r>
            <a:endParaRPr lang="en-AU" sz="2400" dirty="0"/>
          </a:p>
          <a:p>
            <a:pPr marL="342900" lvl="0" indent="-342900">
              <a:buFont typeface="Arial" panose="020B0604020202020204" pitchFamily="34" charset="0"/>
              <a:buChar char="•"/>
            </a:pPr>
            <a:r>
              <a:rPr lang="en-GB" sz="2400" dirty="0"/>
              <a:t>Executing a command received from a ground station</a:t>
            </a:r>
            <a:endParaRPr lang="en-AU" sz="2400" dirty="0"/>
          </a:p>
          <a:p>
            <a:pPr marL="342900" lvl="0" indent="-342900">
              <a:buFont typeface="Arial" panose="020B0604020202020204" pitchFamily="34" charset="0"/>
              <a:buChar char="•"/>
            </a:pPr>
            <a:r>
              <a:rPr lang="en-GB" sz="2400" dirty="0"/>
              <a:t>Reliably transferring data reliably for distance of 2000km</a:t>
            </a:r>
            <a:endParaRPr lang="en-AU" sz="2400" dirty="0"/>
          </a:p>
        </p:txBody>
      </p:sp>
    </p:spTree>
    <p:extLst>
      <p:ext uri="{BB962C8B-B14F-4D97-AF65-F5344CB8AC3E}">
        <p14:creationId xmlns:p14="http://schemas.microsoft.com/office/powerpoint/2010/main" val="2200798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Conclusion</a:t>
            </a:r>
          </a:p>
        </p:txBody>
      </p:sp>
      <p:sp>
        <p:nvSpPr>
          <p:cNvPr id="5" name="TextBox 4">
            <a:extLst>
              <a:ext uri="{FF2B5EF4-FFF2-40B4-BE49-F238E27FC236}">
                <a16:creationId xmlns:a16="http://schemas.microsoft.com/office/drawing/2014/main" id="{A2046B9F-4019-495E-AEED-6A71B0D32AF6}"/>
              </a:ext>
            </a:extLst>
          </p:cNvPr>
          <p:cNvSpPr txBox="1"/>
          <p:nvPr/>
        </p:nvSpPr>
        <p:spPr>
          <a:xfrm>
            <a:off x="534256" y="1213218"/>
            <a:ext cx="11332396" cy="3416320"/>
          </a:xfrm>
          <a:prstGeom prst="rect">
            <a:avLst/>
          </a:prstGeom>
          <a:noFill/>
        </p:spPr>
        <p:txBody>
          <a:bodyPr wrap="square" rtlCol="0">
            <a:spAutoFit/>
          </a:bodyPr>
          <a:lstStyle/>
          <a:p>
            <a:r>
              <a:rPr lang="en-GB" sz="2400" dirty="0"/>
              <a:t>The ground station protype design was capable of transmitting command data to the satellite beacon and receiving the transmitted satellite identification and telemetry data. The testing carried out indicated that the time difference of arrival calculation of the satellite position had an uncertainty of 1.5kms but the final verification testing revealed an uncertainty of 450-510kms.</a:t>
            </a:r>
          </a:p>
          <a:p>
            <a:endParaRPr lang="en-AU" sz="2400" dirty="0"/>
          </a:p>
          <a:p>
            <a:r>
              <a:rPr lang="en-AU" sz="2400" dirty="0"/>
              <a:t>The initial design for the small satellite UHF radio beacon system has proven the concept for the small satellite Identification, Telemetry and Control but further investigation of the ground receiving station is required to obtain a reliable and accurate tracking function</a:t>
            </a:r>
          </a:p>
        </p:txBody>
      </p:sp>
      <p:pic>
        <p:nvPicPr>
          <p:cNvPr id="4" name="Picture 3">
            <a:extLst>
              <a:ext uri="{FF2B5EF4-FFF2-40B4-BE49-F238E27FC236}">
                <a16:creationId xmlns:a16="http://schemas.microsoft.com/office/drawing/2014/main" id="{496A5CEB-2499-43A8-8D25-E77DA94E09BF}"/>
              </a:ext>
            </a:extLst>
          </p:cNvPr>
          <p:cNvPicPr>
            <a:picLocks noChangeAspect="1"/>
          </p:cNvPicPr>
          <p:nvPr/>
        </p:nvPicPr>
        <p:blipFill>
          <a:blip r:embed="rId3"/>
          <a:stretch>
            <a:fillRect/>
          </a:stretch>
        </p:blipFill>
        <p:spPr>
          <a:xfrm>
            <a:off x="1867292" y="4777023"/>
            <a:ext cx="8457415" cy="2004840"/>
          </a:xfrm>
          <a:prstGeom prst="rect">
            <a:avLst/>
          </a:prstGeom>
        </p:spPr>
      </p:pic>
    </p:spTree>
    <p:extLst>
      <p:ext uri="{BB962C8B-B14F-4D97-AF65-F5344CB8AC3E}">
        <p14:creationId xmlns:p14="http://schemas.microsoft.com/office/powerpoint/2010/main" val="1443337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Recommendations</a:t>
            </a:r>
          </a:p>
        </p:txBody>
      </p:sp>
      <p:sp>
        <p:nvSpPr>
          <p:cNvPr id="5" name="TextBox 4">
            <a:extLst>
              <a:ext uri="{FF2B5EF4-FFF2-40B4-BE49-F238E27FC236}">
                <a16:creationId xmlns:a16="http://schemas.microsoft.com/office/drawing/2014/main" id="{A2046B9F-4019-495E-AEED-6A71B0D32AF6}"/>
              </a:ext>
            </a:extLst>
          </p:cNvPr>
          <p:cNvSpPr txBox="1"/>
          <p:nvPr/>
        </p:nvSpPr>
        <p:spPr>
          <a:xfrm>
            <a:off x="534256" y="1213218"/>
            <a:ext cx="11332396" cy="4524315"/>
          </a:xfrm>
          <a:prstGeom prst="rect">
            <a:avLst/>
          </a:prstGeom>
          <a:noFill/>
        </p:spPr>
        <p:txBody>
          <a:bodyPr wrap="square" rtlCol="0">
            <a:spAutoFit/>
          </a:bodyPr>
          <a:lstStyle/>
          <a:p>
            <a:r>
              <a:rPr lang="en-AU" sz="2400" dirty="0"/>
              <a:t>It is suspected that the implementation of the processor clock counting method in the ground station software causes the large increase in time measurement uncertainty leading to the sizeable uncertainty in position estimation.</a:t>
            </a:r>
          </a:p>
          <a:p>
            <a:endParaRPr lang="en-AU" sz="2400" dirty="0"/>
          </a:p>
          <a:p>
            <a:r>
              <a:rPr lang="en-AU" sz="2400" dirty="0"/>
              <a:t>If the uncertainty of the satellites position can be reduced to an acceptable level then development of the system can be continued to:</a:t>
            </a:r>
          </a:p>
          <a:p>
            <a:pPr marL="342900" indent="-342900">
              <a:buFont typeface="Arial" panose="020B0604020202020204" pitchFamily="34" charset="0"/>
              <a:buChar char="•"/>
            </a:pPr>
            <a:r>
              <a:rPr lang="en-AU" sz="2400" dirty="0"/>
              <a:t>Implement a TDOA algorithm that calculates estimated position based on Latitude/Longitude position</a:t>
            </a:r>
          </a:p>
          <a:p>
            <a:pPr marL="342900" indent="-342900">
              <a:buFont typeface="Arial" panose="020B0604020202020204" pitchFamily="34" charset="0"/>
              <a:buChar char="•"/>
            </a:pPr>
            <a:r>
              <a:rPr lang="en-AU" sz="2400" dirty="0"/>
              <a:t>Develop a user interface program for the ground receiving station</a:t>
            </a:r>
          </a:p>
          <a:p>
            <a:pPr marL="342900" indent="-342900">
              <a:buFont typeface="Arial" panose="020B0604020202020204" pitchFamily="34" charset="0"/>
              <a:buChar char="•"/>
            </a:pPr>
            <a:r>
              <a:rPr lang="en-AU" sz="2400" dirty="0"/>
              <a:t>Develop a server system for the collection and processing of ground station gathered data</a:t>
            </a:r>
          </a:p>
          <a:p>
            <a:pPr marL="342900" indent="-342900">
              <a:buFont typeface="Arial" panose="020B0604020202020204" pitchFamily="34" charset="0"/>
              <a:buChar char="•"/>
            </a:pPr>
            <a:r>
              <a:rPr lang="en-AU" sz="2400" dirty="0"/>
              <a:t>Produce a satellite radio beacon design ready for space mission readiness testing</a:t>
            </a:r>
          </a:p>
        </p:txBody>
      </p:sp>
    </p:spTree>
    <p:extLst>
      <p:ext uri="{BB962C8B-B14F-4D97-AF65-F5344CB8AC3E}">
        <p14:creationId xmlns:p14="http://schemas.microsoft.com/office/powerpoint/2010/main" val="237189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Introduction</a:t>
            </a:r>
          </a:p>
        </p:txBody>
      </p:sp>
      <p:pic>
        <p:nvPicPr>
          <p:cNvPr id="10" name="Content Placeholder 9">
            <a:extLst>
              <a:ext uri="{FF2B5EF4-FFF2-40B4-BE49-F238E27FC236}">
                <a16:creationId xmlns:a16="http://schemas.microsoft.com/office/drawing/2014/main" id="{9C2D8DC4-F851-441C-B5CB-FCC4D8BA387B}"/>
              </a:ext>
            </a:extLst>
          </p:cNvPr>
          <p:cNvPicPr>
            <a:picLocks noGrp="1" noChangeAspect="1"/>
          </p:cNvPicPr>
          <p:nvPr>
            <p:ph idx="1"/>
          </p:nvPr>
        </p:nvPicPr>
        <p:blipFill>
          <a:blip r:embed="rId3"/>
          <a:stretch>
            <a:fillRect/>
          </a:stretch>
        </p:blipFill>
        <p:spPr>
          <a:xfrm>
            <a:off x="5403175" y="1501312"/>
            <a:ext cx="6651154" cy="4702597"/>
          </a:xfrm>
          <a:prstGeom prst="rect">
            <a:avLst/>
          </a:prstGeom>
        </p:spPr>
      </p:pic>
      <p:sp>
        <p:nvSpPr>
          <p:cNvPr id="12" name="TextBox 11">
            <a:extLst>
              <a:ext uri="{FF2B5EF4-FFF2-40B4-BE49-F238E27FC236}">
                <a16:creationId xmlns:a16="http://schemas.microsoft.com/office/drawing/2014/main" id="{8501D6CF-149D-4DD9-9DE4-4EAF78094F12}"/>
              </a:ext>
            </a:extLst>
          </p:cNvPr>
          <p:cNvSpPr txBox="1"/>
          <p:nvPr/>
        </p:nvSpPr>
        <p:spPr>
          <a:xfrm>
            <a:off x="5585716" y="5742244"/>
            <a:ext cx="6286072" cy="461665"/>
          </a:xfrm>
          <a:prstGeom prst="rect">
            <a:avLst/>
          </a:prstGeom>
          <a:noFill/>
        </p:spPr>
        <p:txBody>
          <a:bodyPr wrap="square" rtlCol="0">
            <a:spAutoFit/>
          </a:bodyPr>
          <a:lstStyle/>
          <a:p>
            <a:pPr algn="ctr"/>
            <a:r>
              <a:rPr lang="en-AU" sz="1200" dirty="0"/>
              <a:t>Source: Space Works, 2020 Nano/Microsatellite market forecast, 10</a:t>
            </a:r>
            <a:r>
              <a:rPr lang="en-AU" sz="1200" baseline="30000" dirty="0"/>
              <a:t>th</a:t>
            </a:r>
            <a:r>
              <a:rPr lang="en-AU" sz="1200" dirty="0"/>
              <a:t> edition, </a:t>
            </a:r>
          </a:p>
          <a:p>
            <a:pPr algn="ctr"/>
            <a:r>
              <a:rPr lang="en-AU" sz="1200" dirty="0"/>
              <a:t>Accessed at: </a:t>
            </a:r>
            <a:r>
              <a:rPr lang="en-AU" sz="1200" dirty="0">
                <a:hlinkClick r:id="rId4"/>
              </a:rPr>
              <a:t>https://www.spaceworks.aero/nano-microsatellite-forecast-10th-edition-2020/</a:t>
            </a:r>
            <a:endParaRPr lang="en-AU" sz="1200" dirty="0"/>
          </a:p>
        </p:txBody>
      </p:sp>
      <p:sp>
        <p:nvSpPr>
          <p:cNvPr id="13" name="TextBox 12">
            <a:extLst>
              <a:ext uri="{FF2B5EF4-FFF2-40B4-BE49-F238E27FC236}">
                <a16:creationId xmlns:a16="http://schemas.microsoft.com/office/drawing/2014/main" id="{9C607AA3-21C8-4DA8-8FBD-197E73043566}"/>
              </a:ext>
            </a:extLst>
          </p:cNvPr>
          <p:cNvSpPr txBox="1"/>
          <p:nvPr/>
        </p:nvSpPr>
        <p:spPr>
          <a:xfrm>
            <a:off x="107879" y="2760004"/>
            <a:ext cx="5645649" cy="1446550"/>
          </a:xfrm>
          <a:prstGeom prst="rect">
            <a:avLst/>
          </a:prstGeom>
          <a:noFill/>
        </p:spPr>
        <p:txBody>
          <a:bodyPr wrap="square" rtlCol="0">
            <a:spAutoFit/>
          </a:bodyPr>
          <a:lstStyle/>
          <a:p>
            <a:r>
              <a:rPr lang="en-AU" sz="2400" b="1" dirty="0"/>
              <a:t>“</a:t>
            </a:r>
            <a:r>
              <a:rPr lang="en-GB" sz="2400" b="1" dirty="0"/>
              <a:t>mission success rates average 45 percent and 77 percent between academia and industry, respectively”</a:t>
            </a:r>
          </a:p>
          <a:p>
            <a:r>
              <a:rPr lang="en-AU" sz="1600" dirty="0"/>
              <a:t>U.S. Space program Mission Assurance Improvement Workshop</a:t>
            </a:r>
          </a:p>
        </p:txBody>
      </p:sp>
    </p:spTree>
    <p:extLst>
      <p:ext uri="{BB962C8B-B14F-4D97-AF65-F5344CB8AC3E}">
        <p14:creationId xmlns:p14="http://schemas.microsoft.com/office/powerpoint/2010/main" val="1701722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Introduction</a:t>
            </a:r>
          </a:p>
        </p:txBody>
      </p:sp>
      <p:sp>
        <p:nvSpPr>
          <p:cNvPr id="9" name="Content Placeholder 8">
            <a:extLst>
              <a:ext uri="{FF2B5EF4-FFF2-40B4-BE49-F238E27FC236}">
                <a16:creationId xmlns:a16="http://schemas.microsoft.com/office/drawing/2014/main" id="{8B8F9AB6-1AAA-4A96-923B-78E60760B79C}"/>
              </a:ext>
            </a:extLst>
          </p:cNvPr>
          <p:cNvSpPr>
            <a:spLocks noGrp="1"/>
          </p:cNvSpPr>
          <p:nvPr>
            <p:ph idx="1"/>
          </p:nvPr>
        </p:nvSpPr>
        <p:spPr>
          <a:xfrm>
            <a:off x="286097" y="2111432"/>
            <a:ext cx="6737705" cy="4285397"/>
          </a:xfrm>
        </p:spPr>
        <p:txBody>
          <a:bodyPr>
            <a:normAutofit/>
          </a:bodyPr>
          <a:lstStyle/>
          <a:p>
            <a:pPr marL="514350" indent="-514350">
              <a:buFont typeface="+mj-lt"/>
              <a:buAutoNum type="arabicPeriod"/>
            </a:pPr>
            <a:r>
              <a:rPr lang="en-AU" dirty="0"/>
              <a:t>Increased demand on resource expensive space monitoring equipment to maintain Space situational awareness (SSA) </a:t>
            </a:r>
          </a:p>
          <a:p>
            <a:pPr marL="514350" indent="-514350">
              <a:buFont typeface="+mj-lt"/>
              <a:buAutoNum type="arabicPeriod"/>
            </a:pPr>
            <a:endParaRPr lang="en-AU" dirty="0"/>
          </a:p>
          <a:p>
            <a:pPr marL="514350" indent="-514350">
              <a:buFont typeface="+mj-lt"/>
              <a:buAutoNum type="arabicPeriod"/>
            </a:pPr>
            <a:r>
              <a:rPr lang="en-AU" dirty="0"/>
              <a:t>A large failure rate of small satellites leading to an increase in space debris </a:t>
            </a:r>
          </a:p>
          <a:p>
            <a:pPr marL="514350" indent="-514350">
              <a:buFont typeface="+mj-lt"/>
              <a:buAutoNum type="arabicPeriod"/>
            </a:pPr>
            <a:endParaRPr lang="en-AU" dirty="0"/>
          </a:p>
          <a:p>
            <a:pPr marL="514350" indent="-514350">
              <a:buFont typeface="+mj-lt"/>
              <a:buAutoNum type="arabicPeriod"/>
            </a:pPr>
            <a:r>
              <a:rPr lang="en-AU" dirty="0"/>
              <a:t>Increased difficulties in identifying a small objects in the LEO environment</a:t>
            </a:r>
          </a:p>
        </p:txBody>
      </p:sp>
      <p:pic>
        <p:nvPicPr>
          <p:cNvPr id="3" name="Picture 2">
            <a:extLst>
              <a:ext uri="{FF2B5EF4-FFF2-40B4-BE49-F238E27FC236}">
                <a16:creationId xmlns:a16="http://schemas.microsoft.com/office/drawing/2014/main" id="{08B33B6C-EDC3-4F57-8111-6AE7E835CBF3}"/>
              </a:ext>
            </a:extLst>
          </p:cNvPr>
          <p:cNvPicPr>
            <a:picLocks noChangeAspect="1"/>
          </p:cNvPicPr>
          <p:nvPr/>
        </p:nvPicPr>
        <p:blipFill>
          <a:blip r:embed="rId3"/>
          <a:stretch>
            <a:fillRect/>
          </a:stretch>
        </p:blipFill>
        <p:spPr>
          <a:xfrm>
            <a:off x="7023803" y="2003751"/>
            <a:ext cx="5056781" cy="3883401"/>
          </a:xfrm>
          <a:prstGeom prst="rect">
            <a:avLst/>
          </a:prstGeom>
        </p:spPr>
      </p:pic>
      <p:sp>
        <p:nvSpPr>
          <p:cNvPr id="5" name="Content Placeholder 8">
            <a:extLst>
              <a:ext uri="{FF2B5EF4-FFF2-40B4-BE49-F238E27FC236}">
                <a16:creationId xmlns:a16="http://schemas.microsoft.com/office/drawing/2014/main" id="{DBBDB03A-64D8-454F-B8A5-60322A46FF5E}"/>
              </a:ext>
            </a:extLst>
          </p:cNvPr>
          <p:cNvSpPr txBox="1">
            <a:spLocks/>
          </p:cNvSpPr>
          <p:nvPr/>
        </p:nvSpPr>
        <p:spPr>
          <a:xfrm>
            <a:off x="286097" y="1132291"/>
            <a:ext cx="11251969" cy="1248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Additional challenges for monitoring and operating in the Low Earth Orbit (LEO) environment:</a:t>
            </a:r>
          </a:p>
          <a:p>
            <a:pPr marL="0" indent="0">
              <a:buFont typeface="Arial" panose="020B0604020202020204" pitchFamily="34" charset="0"/>
              <a:buNone/>
            </a:pPr>
            <a:endParaRPr lang="en-AU" dirty="0"/>
          </a:p>
        </p:txBody>
      </p:sp>
      <p:sp>
        <p:nvSpPr>
          <p:cNvPr id="4" name="TextBox 3">
            <a:extLst>
              <a:ext uri="{FF2B5EF4-FFF2-40B4-BE49-F238E27FC236}">
                <a16:creationId xmlns:a16="http://schemas.microsoft.com/office/drawing/2014/main" id="{A1593F4D-AB54-4752-B70D-D812672C5E92}"/>
              </a:ext>
            </a:extLst>
          </p:cNvPr>
          <p:cNvSpPr txBox="1"/>
          <p:nvPr/>
        </p:nvSpPr>
        <p:spPr>
          <a:xfrm>
            <a:off x="7023802" y="5942540"/>
            <a:ext cx="5046278" cy="461665"/>
          </a:xfrm>
          <a:prstGeom prst="rect">
            <a:avLst/>
          </a:prstGeom>
          <a:noFill/>
        </p:spPr>
        <p:txBody>
          <a:bodyPr wrap="square" rtlCol="0">
            <a:spAutoFit/>
          </a:bodyPr>
          <a:lstStyle/>
          <a:p>
            <a:r>
              <a:rPr lang="en-AU" sz="1200" dirty="0"/>
              <a:t>Image source:  Universe Today, Space and astronomy news</a:t>
            </a:r>
          </a:p>
          <a:p>
            <a:r>
              <a:rPr lang="en-AU" sz="1200" dirty="0"/>
              <a:t>Accessed at: </a:t>
            </a:r>
            <a:r>
              <a:rPr lang="en-AU" sz="1200" dirty="0">
                <a:hlinkClick r:id="rId4"/>
              </a:rPr>
              <a:t>https://www.universetoday.com/85322/what-is-low-earth-orbit/</a:t>
            </a:r>
            <a:endParaRPr lang="en-AU" sz="1200" dirty="0"/>
          </a:p>
        </p:txBody>
      </p:sp>
    </p:spTree>
    <p:extLst>
      <p:ext uri="{BB962C8B-B14F-4D97-AF65-F5344CB8AC3E}">
        <p14:creationId xmlns:p14="http://schemas.microsoft.com/office/powerpoint/2010/main" val="3990486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Introduction</a:t>
            </a:r>
          </a:p>
        </p:txBody>
      </p:sp>
      <p:sp>
        <p:nvSpPr>
          <p:cNvPr id="9" name="Content Placeholder 8">
            <a:extLst>
              <a:ext uri="{FF2B5EF4-FFF2-40B4-BE49-F238E27FC236}">
                <a16:creationId xmlns:a16="http://schemas.microsoft.com/office/drawing/2014/main" id="{8B8F9AB6-1AAA-4A96-923B-78E60760B79C}"/>
              </a:ext>
            </a:extLst>
          </p:cNvPr>
          <p:cNvSpPr>
            <a:spLocks noGrp="1"/>
          </p:cNvSpPr>
          <p:nvPr>
            <p:ph idx="1"/>
          </p:nvPr>
        </p:nvSpPr>
        <p:spPr>
          <a:xfrm>
            <a:off x="838200" y="1181529"/>
            <a:ext cx="10515600" cy="3506849"/>
          </a:xfrm>
        </p:spPr>
        <p:txBody>
          <a:bodyPr>
            <a:normAutofit/>
          </a:bodyPr>
          <a:lstStyle/>
          <a:p>
            <a:pPr marL="0" indent="0">
              <a:buNone/>
            </a:pPr>
            <a:r>
              <a:rPr lang="en-AU" b="1" dirty="0"/>
              <a:t>The purpose of this project is to design a satellite UHF radio beacon system which provides: </a:t>
            </a:r>
          </a:p>
          <a:p>
            <a:pPr marL="514350" indent="-514350">
              <a:buFont typeface="+mj-lt"/>
              <a:buAutoNum type="arabicPeriod"/>
            </a:pPr>
            <a:r>
              <a:rPr lang="en-AU" dirty="0"/>
              <a:t>A cost-effective system of tracking objects in the LEO environment</a:t>
            </a:r>
          </a:p>
          <a:p>
            <a:pPr marL="514350" indent="-514350">
              <a:buFont typeface="+mj-lt"/>
              <a:buAutoNum type="arabicPeriod"/>
            </a:pPr>
            <a:r>
              <a:rPr lang="en-AU" dirty="0"/>
              <a:t>A better technique of uniquely identifying an object in LEO </a:t>
            </a:r>
          </a:p>
          <a:p>
            <a:pPr marL="514350" indent="-514350">
              <a:buFont typeface="+mj-lt"/>
              <a:buAutoNum type="arabicPeriod"/>
            </a:pPr>
            <a:r>
              <a:rPr lang="en-AU" dirty="0"/>
              <a:t>A method of obtaining small satellite telemetry data Irrespective of a failure in any other satellite system</a:t>
            </a:r>
          </a:p>
          <a:p>
            <a:pPr marL="514350" indent="-514350">
              <a:buFont typeface="+mj-lt"/>
              <a:buAutoNum type="arabicPeriod"/>
            </a:pPr>
            <a:r>
              <a:rPr lang="en-AU" dirty="0"/>
              <a:t>An alternative communications pathway for satellite control</a:t>
            </a:r>
          </a:p>
        </p:txBody>
      </p:sp>
      <p:pic>
        <p:nvPicPr>
          <p:cNvPr id="4" name="Picture 3">
            <a:extLst>
              <a:ext uri="{FF2B5EF4-FFF2-40B4-BE49-F238E27FC236}">
                <a16:creationId xmlns:a16="http://schemas.microsoft.com/office/drawing/2014/main" id="{0F055911-7B5D-441E-A9F9-FCB9FCB95153}"/>
              </a:ext>
            </a:extLst>
          </p:cNvPr>
          <p:cNvPicPr>
            <a:picLocks noChangeAspect="1"/>
          </p:cNvPicPr>
          <p:nvPr/>
        </p:nvPicPr>
        <p:blipFill>
          <a:blip r:embed="rId3"/>
          <a:stretch>
            <a:fillRect/>
          </a:stretch>
        </p:blipFill>
        <p:spPr>
          <a:xfrm>
            <a:off x="0" y="4523937"/>
            <a:ext cx="12192000" cy="2305067"/>
          </a:xfrm>
          <a:prstGeom prst="rect">
            <a:avLst/>
          </a:prstGeom>
        </p:spPr>
      </p:pic>
    </p:spTree>
    <p:extLst>
      <p:ext uri="{BB962C8B-B14F-4D97-AF65-F5344CB8AC3E}">
        <p14:creationId xmlns:p14="http://schemas.microsoft.com/office/powerpoint/2010/main" val="177596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643467" y="640080"/>
            <a:ext cx="3096427" cy="5613236"/>
          </a:xfrm>
        </p:spPr>
        <p:txBody>
          <a:bodyPr vert="horz" lIns="91440" tIns="45720" rIns="91440" bIns="45720" rtlCol="0" anchor="ctr">
            <a:normAutofit/>
          </a:bodyPr>
          <a:lstStyle/>
          <a:p>
            <a:r>
              <a:rPr lang="en-US" kern="1200" dirty="0">
                <a:solidFill>
                  <a:srgbClr val="FFFFFF"/>
                </a:solidFill>
                <a:latin typeface="+mj-lt"/>
                <a:ea typeface="+mj-ea"/>
                <a:cs typeface="+mj-cs"/>
              </a:rPr>
              <a:t>Theory</a:t>
            </a:r>
            <a:br>
              <a:rPr lang="en-US" kern="1200" dirty="0">
                <a:solidFill>
                  <a:srgbClr val="FFFFFF"/>
                </a:solidFill>
                <a:latin typeface="+mj-lt"/>
                <a:ea typeface="+mj-ea"/>
                <a:cs typeface="+mj-cs"/>
              </a:rPr>
            </a:br>
            <a:r>
              <a:rPr lang="en-US" kern="1200" dirty="0">
                <a:solidFill>
                  <a:srgbClr val="FFFFFF"/>
                </a:solidFill>
                <a:latin typeface="+mj-lt"/>
                <a:ea typeface="+mj-ea"/>
                <a:cs typeface="+mj-cs"/>
              </a:rPr>
              <a:t>of </a:t>
            </a:r>
            <a:br>
              <a:rPr lang="en-US" kern="1200" dirty="0">
                <a:solidFill>
                  <a:srgbClr val="FFFFFF"/>
                </a:solidFill>
                <a:latin typeface="+mj-lt"/>
                <a:ea typeface="+mj-ea"/>
                <a:cs typeface="+mj-cs"/>
              </a:rPr>
            </a:br>
            <a:r>
              <a:rPr lang="en-US" kern="1200" dirty="0">
                <a:solidFill>
                  <a:srgbClr val="FFFFFF"/>
                </a:solidFill>
                <a:latin typeface="+mj-lt"/>
                <a:ea typeface="+mj-ea"/>
                <a:cs typeface="+mj-cs"/>
              </a:rPr>
              <a:t>Operation</a:t>
            </a:r>
          </a:p>
        </p:txBody>
      </p:sp>
      <p:sp>
        <p:nvSpPr>
          <p:cNvPr id="126" name="TextBox 125">
            <a:extLst>
              <a:ext uri="{FF2B5EF4-FFF2-40B4-BE49-F238E27FC236}">
                <a16:creationId xmlns:a16="http://schemas.microsoft.com/office/drawing/2014/main" id="{2949565B-F9B2-4F4A-AD97-83A5C4786A2A}"/>
              </a:ext>
            </a:extLst>
          </p:cNvPr>
          <p:cNvSpPr txBox="1"/>
          <p:nvPr/>
        </p:nvSpPr>
        <p:spPr>
          <a:xfrm>
            <a:off x="4125967" y="297951"/>
            <a:ext cx="8012200" cy="4150759"/>
          </a:xfrm>
          <a:prstGeom prst="rect">
            <a:avLst/>
          </a:prstGeom>
        </p:spPr>
        <p:txBody>
          <a:bodyPr vert="horz" lIns="91440" tIns="45720" rIns="91440" bIns="45720" rtlCol="0" anchor="ctr">
            <a:noAutofit/>
          </a:bodyPr>
          <a:lstStyle/>
          <a:p>
            <a:r>
              <a:rPr lang="en-AU" sz="2000" dirty="0"/>
              <a:t>The Satellite UHF radio beacon system will be separated into 3 components:</a:t>
            </a:r>
          </a:p>
          <a:p>
            <a:endParaRPr lang="en-AU" sz="2000" dirty="0"/>
          </a:p>
          <a:p>
            <a:pPr marL="342900" indent="-342900">
              <a:buAutoNum type="arabicPeriod"/>
            </a:pPr>
            <a:r>
              <a:rPr lang="en-AU" sz="2000" b="1" dirty="0"/>
              <a:t>The satellite radio beacon </a:t>
            </a:r>
            <a:r>
              <a:rPr lang="en-AU" sz="2000" dirty="0"/>
              <a:t>– A self-sustained system that can operate independently of all other satellite systems until deorbit</a:t>
            </a:r>
          </a:p>
          <a:p>
            <a:pPr marL="342900" indent="-342900">
              <a:buAutoNum type="arabicPeriod"/>
            </a:pPr>
            <a:endParaRPr lang="en-AU" sz="2000" dirty="0"/>
          </a:p>
          <a:p>
            <a:pPr marL="342900" indent="-342900">
              <a:buAutoNum type="arabicPeriod"/>
            </a:pPr>
            <a:r>
              <a:rPr lang="en-AU" sz="2000" b="1" dirty="0"/>
              <a:t>The communications link </a:t>
            </a:r>
            <a:r>
              <a:rPr lang="en-AU" sz="2000" dirty="0"/>
              <a:t>– It supports the reliable transfer of data between the radio beacon in LEO to a ground receive station (2000km slant range)</a:t>
            </a:r>
          </a:p>
          <a:p>
            <a:pPr marL="342900" indent="-342900">
              <a:buAutoNum type="arabicPeriod"/>
            </a:pPr>
            <a:endParaRPr lang="en-AU" sz="2000" dirty="0"/>
          </a:p>
          <a:p>
            <a:pPr marL="342900" indent="-342900">
              <a:buAutoNum type="arabicPeriod"/>
            </a:pPr>
            <a:r>
              <a:rPr lang="en-AU" sz="2000" b="1" dirty="0"/>
              <a:t>The ground receiving station </a:t>
            </a:r>
            <a:r>
              <a:rPr lang="en-AU" sz="2000" dirty="0"/>
              <a:t>– Can capture the transmitted data, record the precise time of arrival of the RF signals and pass data to a peripheral device.</a:t>
            </a:r>
          </a:p>
        </p:txBody>
      </p:sp>
      <p:pic>
        <p:nvPicPr>
          <p:cNvPr id="3" name="Picture 2">
            <a:extLst>
              <a:ext uri="{FF2B5EF4-FFF2-40B4-BE49-F238E27FC236}">
                <a16:creationId xmlns:a16="http://schemas.microsoft.com/office/drawing/2014/main" id="{7A8CEC3C-BEC6-4A96-9BB0-0DD47951C6DC}"/>
              </a:ext>
            </a:extLst>
          </p:cNvPr>
          <p:cNvPicPr>
            <a:picLocks noChangeAspect="1"/>
          </p:cNvPicPr>
          <p:nvPr/>
        </p:nvPicPr>
        <p:blipFill>
          <a:blip r:embed="rId3"/>
          <a:stretch>
            <a:fillRect/>
          </a:stretch>
        </p:blipFill>
        <p:spPr>
          <a:xfrm>
            <a:off x="4393362" y="4723385"/>
            <a:ext cx="7611365" cy="2134615"/>
          </a:xfrm>
          <a:prstGeom prst="rect">
            <a:avLst/>
          </a:prstGeom>
        </p:spPr>
      </p:pic>
    </p:spTree>
    <p:extLst>
      <p:ext uri="{BB962C8B-B14F-4D97-AF65-F5344CB8AC3E}">
        <p14:creationId xmlns:p14="http://schemas.microsoft.com/office/powerpoint/2010/main" val="2330352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a:t>Theory of operation</a:t>
            </a:r>
            <a:endParaRPr lang="en-AU" dirty="0"/>
          </a:p>
        </p:txBody>
      </p:sp>
      <p:sp>
        <p:nvSpPr>
          <p:cNvPr id="5" name="Content Placeholder 4">
            <a:extLst>
              <a:ext uri="{FF2B5EF4-FFF2-40B4-BE49-F238E27FC236}">
                <a16:creationId xmlns:a16="http://schemas.microsoft.com/office/drawing/2014/main" id="{9C059322-9789-45FF-850F-036D43EC6C51}"/>
              </a:ext>
            </a:extLst>
          </p:cNvPr>
          <p:cNvSpPr>
            <a:spLocks noGrp="1"/>
          </p:cNvSpPr>
          <p:nvPr>
            <p:ph idx="1"/>
          </p:nvPr>
        </p:nvSpPr>
        <p:spPr>
          <a:xfrm>
            <a:off x="3609582" y="1241290"/>
            <a:ext cx="8215973" cy="5078413"/>
          </a:xfrm>
        </p:spPr>
        <p:txBody>
          <a:bodyPr>
            <a:normAutofit/>
          </a:bodyPr>
          <a:lstStyle/>
          <a:p>
            <a:pPr marL="0" indent="0">
              <a:buNone/>
            </a:pPr>
            <a:r>
              <a:rPr lang="en-AU" sz="2400" dirty="0"/>
              <a:t>The satellite beacon collects telemetry data and a unique 16-Bit address into radio packets for the periodic transmission from the UHF radio which is followed by a period where command data can be received via the radio</a:t>
            </a:r>
          </a:p>
          <a:p>
            <a:pPr marL="0" indent="0">
              <a:buNone/>
            </a:pPr>
            <a:endParaRPr lang="en-AU" sz="2400" dirty="0"/>
          </a:p>
          <a:p>
            <a:pPr marL="0" indent="0">
              <a:buNone/>
            </a:pPr>
            <a:r>
              <a:rPr lang="en-AU" sz="2400" dirty="0"/>
              <a:t>The data from the transmitted RF signal is collected with the measured precise time of arrival at multiple graphically dispersed ground stations which is passed along to a peripheral device for processing.</a:t>
            </a:r>
          </a:p>
          <a:p>
            <a:pPr marL="0" indent="0">
              <a:buNone/>
            </a:pPr>
            <a:endParaRPr lang="en-AU" sz="2400" dirty="0"/>
          </a:p>
          <a:p>
            <a:pPr marL="0" indent="0">
              <a:buNone/>
            </a:pPr>
            <a:r>
              <a:rPr lang="en-AU" sz="2400" dirty="0"/>
              <a:t>The time of arrival between the three ground stations allows for the trilateration of the satellites position using the Time Difference of Arrival (TDOA) calculation technique. </a:t>
            </a:r>
          </a:p>
        </p:txBody>
      </p:sp>
      <p:pic>
        <p:nvPicPr>
          <p:cNvPr id="6" name="Picture 5">
            <a:extLst>
              <a:ext uri="{FF2B5EF4-FFF2-40B4-BE49-F238E27FC236}">
                <a16:creationId xmlns:a16="http://schemas.microsoft.com/office/drawing/2014/main" id="{824F3DAE-1F90-4FF8-8257-7A4719BBF7CF}"/>
              </a:ext>
            </a:extLst>
          </p:cNvPr>
          <p:cNvPicPr>
            <a:picLocks noChangeAspect="1"/>
          </p:cNvPicPr>
          <p:nvPr/>
        </p:nvPicPr>
        <p:blipFill>
          <a:blip r:embed="rId3"/>
          <a:stretch>
            <a:fillRect/>
          </a:stretch>
        </p:blipFill>
        <p:spPr>
          <a:xfrm>
            <a:off x="132930" y="1504379"/>
            <a:ext cx="3476652" cy="4069351"/>
          </a:xfrm>
          <a:prstGeom prst="rect">
            <a:avLst/>
          </a:prstGeom>
        </p:spPr>
      </p:pic>
    </p:spTree>
    <p:extLst>
      <p:ext uri="{BB962C8B-B14F-4D97-AF65-F5344CB8AC3E}">
        <p14:creationId xmlns:p14="http://schemas.microsoft.com/office/powerpoint/2010/main" val="2667904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643467" y="640080"/>
            <a:ext cx="3096427" cy="5613236"/>
          </a:xfrm>
        </p:spPr>
        <p:txBody>
          <a:bodyPr vert="horz" lIns="91440" tIns="45720" rIns="91440" bIns="45720" rtlCol="0" anchor="ctr">
            <a:normAutofit/>
          </a:bodyPr>
          <a:lstStyle/>
          <a:p>
            <a:r>
              <a:rPr lang="en-US" kern="1200" dirty="0">
                <a:solidFill>
                  <a:srgbClr val="FFFFFF"/>
                </a:solidFill>
                <a:latin typeface="+mj-lt"/>
                <a:ea typeface="+mj-ea"/>
                <a:cs typeface="+mj-cs"/>
              </a:rPr>
              <a:t>Satellite Radio Beacon</a:t>
            </a:r>
          </a:p>
        </p:txBody>
      </p:sp>
      <p:pic>
        <p:nvPicPr>
          <p:cNvPr id="4" name="Picture 3">
            <a:extLst>
              <a:ext uri="{FF2B5EF4-FFF2-40B4-BE49-F238E27FC236}">
                <a16:creationId xmlns:a16="http://schemas.microsoft.com/office/drawing/2014/main" id="{8847B0C2-48F7-4B71-8895-7148EDDE6BD4}"/>
              </a:ext>
            </a:extLst>
          </p:cNvPr>
          <p:cNvPicPr>
            <a:picLocks noChangeAspect="1"/>
          </p:cNvPicPr>
          <p:nvPr/>
        </p:nvPicPr>
        <p:blipFill>
          <a:blip r:embed="rId3"/>
          <a:stretch>
            <a:fillRect/>
          </a:stretch>
        </p:blipFill>
        <p:spPr>
          <a:xfrm>
            <a:off x="4184194" y="4713723"/>
            <a:ext cx="8007806" cy="1962516"/>
          </a:xfrm>
          <a:prstGeom prst="rect">
            <a:avLst/>
          </a:prstGeom>
        </p:spPr>
      </p:pic>
      <p:sp>
        <p:nvSpPr>
          <p:cNvPr id="126" name="TextBox 125">
            <a:extLst>
              <a:ext uri="{FF2B5EF4-FFF2-40B4-BE49-F238E27FC236}">
                <a16:creationId xmlns:a16="http://schemas.microsoft.com/office/drawing/2014/main" id="{2949565B-F9B2-4F4A-AD97-83A5C4786A2A}"/>
              </a:ext>
            </a:extLst>
          </p:cNvPr>
          <p:cNvSpPr txBox="1"/>
          <p:nvPr/>
        </p:nvSpPr>
        <p:spPr>
          <a:xfrm>
            <a:off x="4330557" y="298450"/>
            <a:ext cx="7690207" cy="4401205"/>
          </a:xfrm>
          <a:prstGeom prst="rect">
            <a:avLst/>
          </a:prstGeom>
          <a:noFill/>
        </p:spPr>
        <p:txBody>
          <a:bodyPr wrap="square" rtlCol="0">
            <a:spAutoFit/>
          </a:bodyPr>
          <a:lstStyle/>
          <a:p>
            <a:r>
              <a:rPr lang="en-AU" sz="2000" dirty="0"/>
              <a:t>The satellite UHF radio beacon must be self-sustaining and independent of all other satellite systems</a:t>
            </a:r>
          </a:p>
          <a:p>
            <a:endParaRPr lang="en-AU" sz="2000" dirty="0"/>
          </a:p>
          <a:p>
            <a:r>
              <a:rPr lang="en-AU" sz="2000" dirty="0"/>
              <a:t>To achieve these aims the beacon must contain its own:</a:t>
            </a:r>
          </a:p>
          <a:p>
            <a:endParaRPr lang="en-AU" sz="2000" dirty="0"/>
          </a:p>
          <a:p>
            <a:pPr marL="285750" indent="-285750">
              <a:buFont typeface="Arial" panose="020B0604020202020204" pitchFamily="34" charset="0"/>
              <a:buChar char="•"/>
            </a:pPr>
            <a:r>
              <a:rPr lang="en-AU" sz="2000" b="1" dirty="0"/>
              <a:t>Processor</a:t>
            </a:r>
            <a:r>
              <a:rPr lang="en-AU" sz="2000" dirty="0"/>
              <a:t> – Based on the Arduino Pro Mini (APM) module containing an ATMEGA328P processor</a:t>
            </a:r>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r>
              <a:rPr lang="en-AU" sz="2000" b="1" dirty="0"/>
              <a:t>Radio Transceiver</a:t>
            </a:r>
            <a:r>
              <a:rPr lang="en-AU" sz="2000" dirty="0"/>
              <a:t> –RFM96 LoRa radio module, which utilises ultra-long range spread spectrum communication techniques</a:t>
            </a:r>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r>
              <a:rPr lang="en-AU" sz="2000" b="1" dirty="0"/>
              <a:t>Power Generation, Storage and Regulation </a:t>
            </a:r>
            <a:r>
              <a:rPr lang="en-AU" sz="2000" dirty="0"/>
              <a:t>– 0.5W monocrystalline silicon solar panel (for ground testing), a super-capacitor storage system and a DC-DC buck converter power regulator</a:t>
            </a:r>
          </a:p>
        </p:txBody>
      </p:sp>
    </p:spTree>
    <p:extLst>
      <p:ext uri="{BB962C8B-B14F-4D97-AF65-F5344CB8AC3E}">
        <p14:creationId xmlns:p14="http://schemas.microsoft.com/office/powerpoint/2010/main" val="3922342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Satellite Radio beacon</a:t>
            </a:r>
          </a:p>
        </p:txBody>
      </p:sp>
      <p:sp>
        <p:nvSpPr>
          <p:cNvPr id="5" name="TextBox 4">
            <a:extLst>
              <a:ext uri="{FF2B5EF4-FFF2-40B4-BE49-F238E27FC236}">
                <a16:creationId xmlns:a16="http://schemas.microsoft.com/office/drawing/2014/main" id="{A2046B9F-4019-495E-AEED-6A71B0D32AF6}"/>
              </a:ext>
            </a:extLst>
          </p:cNvPr>
          <p:cNvSpPr txBox="1"/>
          <p:nvPr/>
        </p:nvSpPr>
        <p:spPr>
          <a:xfrm>
            <a:off x="5403273" y="1254125"/>
            <a:ext cx="6616931" cy="5170646"/>
          </a:xfrm>
          <a:prstGeom prst="rect">
            <a:avLst/>
          </a:prstGeom>
          <a:noFill/>
        </p:spPr>
        <p:txBody>
          <a:bodyPr wrap="square" rtlCol="0">
            <a:spAutoFit/>
          </a:bodyPr>
          <a:lstStyle/>
          <a:p>
            <a:r>
              <a:rPr lang="en-AU" sz="2200" dirty="0"/>
              <a:t>The software cycle for the satellite radio beacon was developed to comply with the following requirements:</a:t>
            </a:r>
          </a:p>
          <a:p>
            <a:endParaRPr lang="en-AU" sz="2200" dirty="0"/>
          </a:p>
          <a:p>
            <a:pPr marL="285750" indent="-285750">
              <a:buFont typeface="Arial" panose="020B0604020202020204" pitchFamily="34" charset="0"/>
              <a:buChar char="•"/>
            </a:pPr>
            <a:r>
              <a:rPr lang="en-AU" sz="2200" dirty="0"/>
              <a:t>The beacon is required to maintain radio silence 30 minutes after release from the launch vehicle, (with different time lengths for different launch providers)</a:t>
            </a:r>
          </a:p>
          <a:p>
            <a:pPr marL="285750" indent="-285750">
              <a:buFont typeface="Arial" panose="020B0604020202020204" pitchFamily="34" charset="0"/>
              <a:buChar char="•"/>
            </a:pPr>
            <a:endParaRPr lang="en-AU" sz="2200" dirty="0"/>
          </a:p>
          <a:p>
            <a:pPr marL="285750" indent="-285750">
              <a:buFont typeface="Arial" panose="020B0604020202020204" pitchFamily="34" charset="0"/>
              <a:buChar char="•"/>
            </a:pPr>
            <a:r>
              <a:rPr lang="en-AU" sz="2200" dirty="0"/>
              <a:t>The radio must have a receive period in which the radio can receive a command to cease radio transmissions (required for the 435-438MHz RF spectrum as determined by ACMA and ITU)</a:t>
            </a:r>
          </a:p>
          <a:p>
            <a:pPr marL="285750" indent="-285750">
              <a:buFont typeface="Arial" panose="020B0604020202020204" pitchFamily="34" charset="0"/>
              <a:buChar char="•"/>
            </a:pPr>
            <a:endParaRPr lang="en-AU" sz="2200" dirty="0"/>
          </a:p>
          <a:p>
            <a:pPr marL="285750" indent="-285750">
              <a:buFont typeface="Arial" panose="020B0604020202020204" pitchFamily="34" charset="0"/>
              <a:buChar char="•"/>
            </a:pPr>
            <a:r>
              <a:rPr lang="en-AU" sz="2200" dirty="0"/>
              <a:t>The software cycle must contain a variable period for the power down phase to prevent transmission synchronisation between multiple satellites</a:t>
            </a:r>
          </a:p>
        </p:txBody>
      </p:sp>
      <p:pic>
        <p:nvPicPr>
          <p:cNvPr id="3" name="Picture 2">
            <a:extLst>
              <a:ext uri="{FF2B5EF4-FFF2-40B4-BE49-F238E27FC236}">
                <a16:creationId xmlns:a16="http://schemas.microsoft.com/office/drawing/2014/main" id="{1C6F9637-B790-4D73-A154-C5DE51104FDF}"/>
              </a:ext>
            </a:extLst>
          </p:cNvPr>
          <p:cNvPicPr>
            <a:picLocks noChangeAspect="1"/>
          </p:cNvPicPr>
          <p:nvPr/>
        </p:nvPicPr>
        <p:blipFill>
          <a:blip r:embed="rId3"/>
          <a:stretch>
            <a:fillRect/>
          </a:stretch>
        </p:blipFill>
        <p:spPr>
          <a:xfrm>
            <a:off x="0" y="1024610"/>
            <a:ext cx="5403273" cy="5710378"/>
          </a:xfrm>
          <a:prstGeom prst="rect">
            <a:avLst/>
          </a:prstGeom>
        </p:spPr>
      </p:pic>
    </p:spTree>
    <p:extLst>
      <p:ext uri="{BB962C8B-B14F-4D97-AF65-F5344CB8AC3E}">
        <p14:creationId xmlns:p14="http://schemas.microsoft.com/office/powerpoint/2010/main" val="15010579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B804E0571324F48941C2ED973B41B98" ma:contentTypeVersion="13" ma:contentTypeDescription="Create a new document." ma:contentTypeScope="" ma:versionID="528f4ac9a272011a22441668c7a15d7e">
  <xsd:schema xmlns:xsd="http://www.w3.org/2001/XMLSchema" xmlns:xs="http://www.w3.org/2001/XMLSchema" xmlns:p="http://schemas.microsoft.com/office/2006/metadata/properties" xmlns:ns3="2feb762b-24b5-433c-ba18-3a6f7cbfab69" xmlns:ns4="89aec279-af5f-459e-b8bc-30b625a62425" targetNamespace="http://schemas.microsoft.com/office/2006/metadata/properties" ma:root="true" ma:fieldsID="480cd9e8625ea5e9eaf4aa48e763e987" ns3:_="" ns4:_="">
    <xsd:import namespace="2feb762b-24b5-433c-ba18-3a6f7cbfab69"/>
    <xsd:import namespace="89aec279-af5f-459e-b8bc-30b625a62425"/>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eb762b-24b5-433c-ba18-3a6f7cbfab6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9aec279-af5f-459e-b8bc-30b625a6242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47EECA-89D2-43B2-A90B-6AB5B202BD11}">
  <ds:schemaRefs>
    <ds:schemaRef ds:uri="http://schemas.microsoft.com/sharepoint/v3/contenttype/forms"/>
  </ds:schemaRefs>
</ds:datastoreItem>
</file>

<file path=customXml/itemProps2.xml><?xml version="1.0" encoding="utf-8"?>
<ds:datastoreItem xmlns:ds="http://schemas.openxmlformats.org/officeDocument/2006/customXml" ds:itemID="{7F7CF278-64B9-4542-8996-2F5BE2275ED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D8D2B0E-C57C-4C3F-A5C6-CD86D5A735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eb762b-24b5-433c-ba18-3a6f7cbfab69"/>
    <ds:schemaRef ds:uri="89aec279-af5f-459e-b8bc-30b625a624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1240</TotalTime>
  <Words>4141</Words>
  <Application>Microsoft Office PowerPoint</Application>
  <PresentationFormat>Widescreen</PresentationFormat>
  <Paragraphs>349</Paragraphs>
  <Slides>26</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Cambria Math</vt:lpstr>
      <vt:lpstr>Office Theme</vt:lpstr>
      <vt:lpstr>Design of a small satellite UHF radio beacon for Identification, Telemetry, Tracking and Control</vt:lpstr>
      <vt:lpstr>Introduction</vt:lpstr>
      <vt:lpstr>Introduction</vt:lpstr>
      <vt:lpstr>Introduction</vt:lpstr>
      <vt:lpstr>Introduction</vt:lpstr>
      <vt:lpstr>Theory of  Operation</vt:lpstr>
      <vt:lpstr>Theory of operation</vt:lpstr>
      <vt:lpstr>Satellite Radio Beacon</vt:lpstr>
      <vt:lpstr>Satellite Radio beacon</vt:lpstr>
      <vt:lpstr>Satellite Radio beacon</vt:lpstr>
      <vt:lpstr>Satellite Radio beacon</vt:lpstr>
      <vt:lpstr>Satellite Radio beacon</vt:lpstr>
      <vt:lpstr>Communications  Link</vt:lpstr>
      <vt:lpstr>Communications Link</vt:lpstr>
      <vt:lpstr>Communications Link</vt:lpstr>
      <vt:lpstr>Communications Link</vt:lpstr>
      <vt:lpstr>Communications Link</vt:lpstr>
      <vt:lpstr>Communications Link</vt:lpstr>
      <vt:lpstr>Ground Receiving Station</vt:lpstr>
      <vt:lpstr>Ground receiving station</vt:lpstr>
      <vt:lpstr>Ground receiving station</vt:lpstr>
      <vt:lpstr>Ground receiving station</vt:lpstr>
      <vt:lpstr>Ground receiving station</vt:lpstr>
      <vt:lpstr>Conclusion</vt:lpstr>
      <vt:lpstr>Conclusion</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of a small satellite UHF radio beacon for Identification, Telemetry, Tracking and Control</dc:title>
  <dc:creator>Travis McKee</dc:creator>
  <cp:lastModifiedBy>Travis McKee</cp:lastModifiedBy>
  <cp:revision>1</cp:revision>
  <dcterms:created xsi:type="dcterms:W3CDTF">2020-05-30T07:42:30Z</dcterms:created>
  <dcterms:modified xsi:type="dcterms:W3CDTF">2020-06-01T23:14:29Z</dcterms:modified>
</cp:coreProperties>
</file>